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5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625" r:id="rId2"/>
    <p:sldId id="626" r:id="rId3"/>
    <p:sldId id="670" r:id="rId4"/>
    <p:sldId id="671" r:id="rId5"/>
    <p:sldId id="683" r:id="rId6"/>
    <p:sldId id="688" r:id="rId7"/>
    <p:sldId id="682" r:id="rId8"/>
    <p:sldId id="684" r:id="rId9"/>
    <p:sldId id="686" r:id="rId10"/>
    <p:sldId id="665" r:id="rId11"/>
  </p:sldIdLst>
  <p:sldSz cx="12192000" cy="6858000"/>
  <p:notesSz cx="7053263" cy="9309100"/>
  <p:defaultTextStyle>
    <a:defPPr>
      <a:defRPr lang="en-US"/>
    </a:defPPr>
    <a:lvl1pPr marL="0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0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0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11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81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52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21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93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63" algn="l" defTabSz="91434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22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8023"/>
    <a:srgbClr val="6D6E71"/>
    <a:srgbClr val="E97F02"/>
    <a:srgbClr val="A4CC29"/>
    <a:srgbClr val="32424F"/>
    <a:srgbClr val="75436E"/>
    <a:srgbClr val="8A9B0F"/>
    <a:srgbClr val="F8CA00"/>
    <a:srgbClr val="BD1550"/>
    <a:srgbClr val="D9D9D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0826" autoAdjust="0"/>
  </p:normalViewPr>
  <p:slideViewPr>
    <p:cSldViewPr snapToGrid="0" snapToObjects="1">
      <p:cViewPr varScale="1">
        <p:scale>
          <a:sx n="73" d="100"/>
          <a:sy n="73" d="100"/>
        </p:scale>
        <p:origin x="618" y="78"/>
      </p:cViewPr>
      <p:guideLst>
        <p:guide orient="horz"/>
        <p:guide pos="3840"/>
      </p:guideLst>
    </p:cSldViewPr>
  </p:slideViewPr>
  <p:outlineViewPr>
    <p:cViewPr>
      <p:scale>
        <a:sx n="33" d="100"/>
        <a:sy n="33" d="100"/>
      </p:scale>
      <p:origin x="0" y="13256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4" d="100"/>
          <a:sy n="64" d="100"/>
        </p:scale>
        <p:origin x="-3512" y="-104"/>
      </p:cViewPr>
      <p:guideLst>
        <p:guide orient="horz" pos="2932"/>
        <p:guide pos="2222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image" Target="../media/image5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3E187F8-B772-4D04-A51A-F7B7DE5FAEA4}" type="doc">
      <dgm:prSet loTypeId="urn:microsoft.com/office/officeart/2005/8/layout/radial3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7C9F6DA7-CBE9-48D7-8F07-541BEF1C07B1}">
      <dgm:prSet phldrT="[Text]" custT="1"/>
      <dgm:spPr/>
      <dgm:t>
        <a:bodyPr/>
        <a:lstStyle/>
        <a:p>
          <a:r>
            <a:rPr lang="en-US" sz="3600" b="1" smtClean="0"/>
            <a:t>MPBX</a:t>
          </a:r>
          <a:endParaRPr lang="en-US" sz="3600" b="1" dirty="0"/>
        </a:p>
      </dgm:t>
    </dgm:pt>
    <dgm:pt modelId="{9D087002-20E5-40F2-9A64-792C26201D5D}" type="parTrans" cxnId="{3ACE85B8-057B-4909-AE80-2A261B704197}">
      <dgm:prSet/>
      <dgm:spPr/>
      <dgm:t>
        <a:bodyPr/>
        <a:lstStyle/>
        <a:p>
          <a:endParaRPr lang="en-US" b="1"/>
        </a:p>
      </dgm:t>
    </dgm:pt>
    <dgm:pt modelId="{8D0514CE-D626-4C16-9961-C3650A313561}" type="sibTrans" cxnId="{3ACE85B8-057B-4909-AE80-2A261B704197}">
      <dgm:prSet/>
      <dgm:spPr/>
      <dgm:t>
        <a:bodyPr/>
        <a:lstStyle/>
        <a:p>
          <a:endParaRPr lang="en-US" b="1"/>
        </a:p>
      </dgm:t>
    </dgm:pt>
    <dgm:pt modelId="{81EF6685-7CAB-483F-A43E-260638D7C7C8}">
      <dgm:prSet phldrT="[Text]"/>
      <dgm:spPr/>
      <dgm:t>
        <a:bodyPr/>
        <a:lstStyle/>
        <a:p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Không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chi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phí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đầu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tư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&amp;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bảo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trì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phần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cứng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88824DD3-9206-4CEB-B5DA-777DB45EF032}" type="parTrans" cxnId="{A4261D69-5D8C-400A-96C9-FB6E49C1D485}">
      <dgm:prSet/>
      <dgm:spPr/>
      <dgm:t>
        <a:bodyPr/>
        <a:lstStyle/>
        <a:p>
          <a:endParaRPr lang="en-US" b="1"/>
        </a:p>
      </dgm:t>
    </dgm:pt>
    <dgm:pt modelId="{CBE2F6E2-3426-4314-8990-20BFC287CFCB}" type="sibTrans" cxnId="{A4261D69-5D8C-400A-96C9-FB6E49C1D485}">
      <dgm:prSet/>
      <dgm:spPr/>
      <dgm:t>
        <a:bodyPr/>
        <a:lstStyle/>
        <a:p>
          <a:endParaRPr lang="en-US" b="1"/>
        </a:p>
      </dgm:t>
    </dgm:pt>
    <dgm:pt modelId="{7DA2C4F8-D71E-44E7-A70A-07766B4A6468}">
      <dgm:prSet phldrT="[Text]"/>
      <dgm:spPr/>
      <dgm:t>
        <a:bodyPr/>
        <a:lstStyle/>
        <a:p>
          <a:r>
            <a:rPr lang="en-US" b="0" smtClean="0">
              <a:latin typeface="Times New Roman" pitchFamily="18" charset="0"/>
              <a:cs typeface="Times New Roman" pitchFamily="18" charset="0"/>
            </a:rPr>
            <a:t>Kết nối mọi lúc mọi nơi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892D4474-BEDE-4CC1-97E3-6276C872D7FA}" type="parTrans" cxnId="{2D045866-5CD7-40AA-9682-EC59803ABD55}">
      <dgm:prSet/>
      <dgm:spPr/>
      <dgm:t>
        <a:bodyPr/>
        <a:lstStyle/>
        <a:p>
          <a:endParaRPr lang="en-US" b="1"/>
        </a:p>
      </dgm:t>
    </dgm:pt>
    <dgm:pt modelId="{A626CD3B-8B44-43A4-B5B9-A525F54FFD9F}" type="sibTrans" cxnId="{2D045866-5CD7-40AA-9682-EC59803ABD55}">
      <dgm:prSet/>
      <dgm:spPr/>
      <dgm:t>
        <a:bodyPr/>
        <a:lstStyle/>
        <a:p>
          <a:endParaRPr lang="en-US" b="1"/>
        </a:p>
      </dgm:t>
    </dgm:pt>
    <dgm:pt modelId="{9F860DAE-DF33-47C3-9733-9FAC8CE1998B}">
      <dgm:prSet phldrT="[Text]"/>
      <dgm:spPr/>
      <dgm:t>
        <a:bodyPr/>
        <a:lstStyle/>
        <a:p>
          <a:r>
            <a:rPr lang="en-US" b="0" smtClean="0">
              <a:latin typeface="Times New Roman" pitchFamily="18" charset="0"/>
              <a:cs typeface="Times New Roman" pitchFamily="18" charset="0"/>
            </a:rPr>
            <a:t>Hỗ trợ các tính năng vượt trội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C37DCFAB-395A-4C72-A88F-ECC6CB74EC79}" type="parTrans" cxnId="{6EC6548F-528E-463B-BBC1-5C799B9D0516}">
      <dgm:prSet/>
      <dgm:spPr/>
      <dgm:t>
        <a:bodyPr/>
        <a:lstStyle/>
        <a:p>
          <a:endParaRPr lang="en-US" b="1"/>
        </a:p>
      </dgm:t>
    </dgm:pt>
    <dgm:pt modelId="{79606B19-0452-4D65-951D-915DB51F21AB}" type="sibTrans" cxnId="{6EC6548F-528E-463B-BBC1-5C799B9D0516}">
      <dgm:prSet/>
      <dgm:spPr/>
      <dgm:t>
        <a:bodyPr/>
        <a:lstStyle/>
        <a:p>
          <a:endParaRPr lang="en-US" b="1"/>
        </a:p>
      </dgm:t>
    </dgm:pt>
    <dgm:pt modelId="{12268399-E509-4832-A230-E268371DB8A3}">
      <dgm:prSet phldrT="[Text]"/>
      <dgm:spPr/>
      <dgm:t>
        <a:bodyPr/>
        <a:lstStyle/>
        <a:p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cước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hấp</a:t>
          </a:r>
          <a:r>
            <a:rPr lang="en-US" b="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b="0" dirty="0" err="1" smtClean="0">
              <a:latin typeface="Times New Roman" pitchFamily="18" charset="0"/>
              <a:cs typeface="Times New Roman" pitchFamily="18" charset="0"/>
            </a:rPr>
            <a:t>dẫn</a:t>
          </a:r>
          <a:endParaRPr lang="en-US" b="0" dirty="0">
            <a:latin typeface="Times New Roman" pitchFamily="18" charset="0"/>
            <a:cs typeface="Times New Roman" pitchFamily="18" charset="0"/>
          </a:endParaRPr>
        </a:p>
      </dgm:t>
    </dgm:pt>
    <dgm:pt modelId="{B4025F62-8FBB-4AFE-9C05-972FA6DCFD2F}" type="parTrans" cxnId="{853F127B-9C49-4B1A-B190-66CE73805555}">
      <dgm:prSet/>
      <dgm:spPr/>
      <dgm:t>
        <a:bodyPr/>
        <a:lstStyle/>
        <a:p>
          <a:endParaRPr lang="en-US" b="1"/>
        </a:p>
      </dgm:t>
    </dgm:pt>
    <dgm:pt modelId="{34A817F1-934A-4230-A4CB-54D885713221}" type="sibTrans" cxnId="{853F127B-9C49-4B1A-B190-66CE73805555}">
      <dgm:prSet/>
      <dgm:spPr/>
      <dgm:t>
        <a:bodyPr/>
        <a:lstStyle/>
        <a:p>
          <a:endParaRPr lang="en-US" b="1"/>
        </a:p>
      </dgm:t>
    </dgm:pt>
    <dgm:pt modelId="{07369580-5295-4231-9F8C-8C154DDB47A5}" type="pres">
      <dgm:prSet presAssocID="{23E187F8-B772-4D04-A51A-F7B7DE5FAEA4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88512D4E-5B18-4ACC-9F33-7311036C3E17}" type="pres">
      <dgm:prSet presAssocID="{23E187F8-B772-4D04-A51A-F7B7DE5FAEA4}" presName="radial" presStyleCnt="0">
        <dgm:presLayoutVars>
          <dgm:animLvl val="ctr"/>
        </dgm:presLayoutVars>
      </dgm:prSet>
      <dgm:spPr/>
    </dgm:pt>
    <dgm:pt modelId="{2578ADE4-218C-42CE-AF20-B1167571B241}" type="pres">
      <dgm:prSet presAssocID="{7C9F6DA7-CBE9-48D7-8F07-541BEF1C07B1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F1DB0518-5BCE-4B4D-A097-0B7DD5ECECD5}" type="pres">
      <dgm:prSet presAssocID="{81EF6685-7CAB-483F-A43E-260638D7C7C8}" presName="node" presStyleLbl="vennNode1" presStyleIdx="1" presStyleCnt="5" custScaleX="131399" custScaleY="11859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1D69CC0-C529-4DE7-94A6-F806E2E9C440}" type="pres">
      <dgm:prSet presAssocID="{7DA2C4F8-D71E-44E7-A70A-07766B4A6468}" presName="node" presStyleLbl="vennNode1" presStyleIdx="2" presStyleCnt="5" custScaleX="127417" custScaleY="11906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CAC8181-7E09-48F7-90B8-3B1CD2B874D7}" type="pres">
      <dgm:prSet presAssocID="{9F860DAE-DF33-47C3-9733-9FAC8CE1998B}" presName="node" presStyleLbl="vennNode1" presStyleIdx="3" presStyleCnt="5" custScaleX="126287" custScaleY="12174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20BAB3B-33A5-4984-88D2-C02DF731F836}" type="pres">
      <dgm:prSet presAssocID="{12268399-E509-4832-A230-E268371DB8A3}" presName="node" presStyleLbl="vennNode1" presStyleIdx="4" presStyleCnt="5" custScaleX="121674" custScaleY="12579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ACE85B8-057B-4909-AE80-2A261B704197}" srcId="{23E187F8-B772-4D04-A51A-F7B7DE5FAEA4}" destId="{7C9F6DA7-CBE9-48D7-8F07-541BEF1C07B1}" srcOrd="0" destOrd="0" parTransId="{9D087002-20E5-40F2-9A64-792C26201D5D}" sibTransId="{8D0514CE-D626-4C16-9961-C3650A313561}"/>
    <dgm:cxn modelId="{6EC6548F-528E-463B-BBC1-5C799B9D0516}" srcId="{7C9F6DA7-CBE9-48D7-8F07-541BEF1C07B1}" destId="{9F860DAE-DF33-47C3-9733-9FAC8CE1998B}" srcOrd="2" destOrd="0" parTransId="{C37DCFAB-395A-4C72-A88F-ECC6CB74EC79}" sibTransId="{79606B19-0452-4D65-951D-915DB51F21AB}"/>
    <dgm:cxn modelId="{1CA58397-0D77-42DB-8442-27535C952431}" type="presOf" srcId="{9F860DAE-DF33-47C3-9733-9FAC8CE1998B}" destId="{BCAC8181-7E09-48F7-90B8-3B1CD2B874D7}" srcOrd="0" destOrd="0" presId="urn:microsoft.com/office/officeart/2005/8/layout/radial3"/>
    <dgm:cxn modelId="{853F127B-9C49-4B1A-B190-66CE73805555}" srcId="{7C9F6DA7-CBE9-48D7-8F07-541BEF1C07B1}" destId="{12268399-E509-4832-A230-E268371DB8A3}" srcOrd="3" destOrd="0" parTransId="{B4025F62-8FBB-4AFE-9C05-972FA6DCFD2F}" sibTransId="{34A817F1-934A-4230-A4CB-54D885713221}"/>
    <dgm:cxn modelId="{BA89DE5C-FE9F-452D-96E5-0D67AE514CE3}" type="presOf" srcId="{12268399-E509-4832-A230-E268371DB8A3}" destId="{320BAB3B-33A5-4984-88D2-C02DF731F836}" srcOrd="0" destOrd="0" presId="urn:microsoft.com/office/officeart/2005/8/layout/radial3"/>
    <dgm:cxn modelId="{DA08307F-2899-46F6-95C4-80FE0FC78294}" type="presOf" srcId="{23E187F8-B772-4D04-A51A-F7B7DE5FAEA4}" destId="{07369580-5295-4231-9F8C-8C154DDB47A5}" srcOrd="0" destOrd="0" presId="urn:microsoft.com/office/officeart/2005/8/layout/radial3"/>
    <dgm:cxn modelId="{02FADB9A-9958-4318-BA69-96217DE76BCE}" type="presOf" srcId="{7DA2C4F8-D71E-44E7-A70A-07766B4A6468}" destId="{91D69CC0-C529-4DE7-94A6-F806E2E9C440}" srcOrd="0" destOrd="0" presId="urn:microsoft.com/office/officeart/2005/8/layout/radial3"/>
    <dgm:cxn modelId="{A4261D69-5D8C-400A-96C9-FB6E49C1D485}" srcId="{7C9F6DA7-CBE9-48D7-8F07-541BEF1C07B1}" destId="{81EF6685-7CAB-483F-A43E-260638D7C7C8}" srcOrd="0" destOrd="0" parTransId="{88824DD3-9206-4CEB-B5DA-777DB45EF032}" sibTransId="{CBE2F6E2-3426-4314-8990-20BFC287CFCB}"/>
    <dgm:cxn modelId="{21322FE3-6F82-4349-A802-A0E7A950017C}" type="presOf" srcId="{81EF6685-7CAB-483F-A43E-260638D7C7C8}" destId="{F1DB0518-5BCE-4B4D-A097-0B7DD5ECECD5}" srcOrd="0" destOrd="0" presId="urn:microsoft.com/office/officeart/2005/8/layout/radial3"/>
    <dgm:cxn modelId="{2D045866-5CD7-40AA-9682-EC59803ABD55}" srcId="{7C9F6DA7-CBE9-48D7-8F07-541BEF1C07B1}" destId="{7DA2C4F8-D71E-44E7-A70A-07766B4A6468}" srcOrd="1" destOrd="0" parTransId="{892D4474-BEDE-4CC1-97E3-6276C872D7FA}" sibTransId="{A626CD3B-8B44-43A4-B5B9-A525F54FFD9F}"/>
    <dgm:cxn modelId="{FE28AC70-16EC-43AD-9724-CC676A20E1A5}" type="presOf" srcId="{7C9F6DA7-CBE9-48D7-8F07-541BEF1C07B1}" destId="{2578ADE4-218C-42CE-AF20-B1167571B241}" srcOrd="0" destOrd="0" presId="urn:microsoft.com/office/officeart/2005/8/layout/radial3"/>
    <dgm:cxn modelId="{BA639844-29EB-42D1-842B-D96E6000A4B6}" type="presParOf" srcId="{07369580-5295-4231-9F8C-8C154DDB47A5}" destId="{88512D4E-5B18-4ACC-9F33-7311036C3E17}" srcOrd="0" destOrd="0" presId="urn:microsoft.com/office/officeart/2005/8/layout/radial3"/>
    <dgm:cxn modelId="{5BFD4F12-29C0-4B3F-AB40-674A6B5BE087}" type="presParOf" srcId="{88512D4E-5B18-4ACC-9F33-7311036C3E17}" destId="{2578ADE4-218C-42CE-AF20-B1167571B241}" srcOrd="0" destOrd="0" presId="urn:microsoft.com/office/officeart/2005/8/layout/radial3"/>
    <dgm:cxn modelId="{065DE8BA-DB03-4DEE-871F-F9E5DD360FBE}" type="presParOf" srcId="{88512D4E-5B18-4ACC-9F33-7311036C3E17}" destId="{F1DB0518-5BCE-4B4D-A097-0B7DD5ECECD5}" srcOrd="1" destOrd="0" presId="urn:microsoft.com/office/officeart/2005/8/layout/radial3"/>
    <dgm:cxn modelId="{8CCD7461-2BBB-4AC5-92FB-FC1E0A91CF29}" type="presParOf" srcId="{88512D4E-5B18-4ACC-9F33-7311036C3E17}" destId="{91D69CC0-C529-4DE7-94A6-F806E2E9C440}" srcOrd="2" destOrd="0" presId="urn:microsoft.com/office/officeart/2005/8/layout/radial3"/>
    <dgm:cxn modelId="{0703052B-60D2-4D06-962A-1686FEDAE739}" type="presParOf" srcId="{88512D4E-5B18-4ACC-9F33-7311036C3E17}" destId="{BCAC8181-7E09-48F7-90B8-3B1CD2B874D7}" srcOrd="3" destOrd="0" presId="urn:microsoft.com/office/officeart/2005/8/layout/radial3"/>
    <dgm:cxn modelId="{10CE1350-63BF-4027-A5C9-94D10992F03E}" type="presParOf" srcId="{88512D4E-5B18-4ACC-9F33-7311036C3E17}" destId="{320BAB3B-33A5-4984-88D2-C02DF731F836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9EC7C2A-9D8A-409B-80CA-A22FA7BD0A6F}" type="doc">
      <dgm:prSet loTypeId="urn:microsoft.com/office/officeart/2005/8/layout/vList4" loCatId="list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n-US"/>
        </a:p>
      </dgm:t>
    </dgm:pt>
    <dgm:pt modelId="{2A69043D-4C26-4897-A1EF-712421CA1528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Tính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năng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err="1" smtClean="0">
              <a:latin typeface="Times New Roman" pitchFamily="18" charset="0"/>
              <a:cs typeface="Times New Roman" pitchFamily="18" charset="0"/>
            </a:rPr>
            <a:t>tổng</a:t>
          </a:r>
          <a:r>
            <a:rPr lang="en-US" smtClean="0">
              <a:latin typeface="Times New Roman" pitchFamily="18" charset="0"/>
              <a:cs typeface="Times New Roman" pitchFamily="18" charset="0"/>
            </a:rPr>
            <a:t> đài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1AFBD0F4-3409-48A8-A134-C401CDAAE65C}" type="parTrans" cxnId="{48EA87F6-964F-43DC-9F7A-460F163D8F1F}">
      <dgm:prSet/>
      <dgm:spPr/>
      <dgm:t>
        <a:bodyPr/>
        <a:lstStyle/>
        <a:p>
          <a:endParaRPr lang="en-US"/>
        </a:p>
      </dgm:t>
    </dgm:pt>
    <dgm:pt modelId="{5B550C7C-4AFB-4746-9CE7-50323D2978D2}" type="sibTrans" cxnId="{48EA87F6-964F-43DC-9F7A-460F163D8F1F}">
      <dgm:prSet/>
      <dgm:spPr/>
      <dgm:t>
        <a:bodyPr/>
        <a:lstStyle/>
        <a:p>
          <a:endParaRPr lang="en-US"/>
        </a:p>
      </dgm:t>
    </dgm:pt>
    <dgm:pt modelId="{C28C719A-295A-4AB2-AF68-0D60C5F0FF61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Outbound call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8C77BA66-DDA5-48B4-B2B2-85621DCF8193}" type="parTrans" cxnId="{7AAD2646-5085-485D-A114-ABD2EB2A3C8D}">
      <dgm:prSet/>
      <dgm:spPr/>
      <dgm:t>
        <a:bodyPr/>
        <a:lstStyle/>
        <a:p>
          <a:endParaRPr lang="en-US"/>
        </a:p>
      </dgm:t>
    </dgm:pt>
    <dgm:pt modelId="{FF9B2E96-5313-4B6B-A34E-D07DE1241DE0}" type="sibTrans" cxnId="{7AAD2646-5085-485D-A114-ABD2EB2A3C8D}">
      <dgm:prSet/>
      <dgm:spPr/>
      <dgm:t>
        <a:bodyPr/>
        <a:lstStyle/>
        <a:p>
          <a:endParaRPr lang="en-US"/>
        </a:p>
      </dgm:t>
    </dgm:pt>
    <dgm:pt modelId="{54C1389C-DF5C-4A6F-9270-264D3EE0E217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Inbound call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3E83BBEA-6851-47DA-8420-05CF3FE98161}" type="parTrans" cxnId="{2081103F-B788-4A13-88E3-40270CC1B070}">
      <dgm:prSet/>
      <dgm:spPr/>
      <dgm:t>
        <a:bodyPr/>
        <a:lstStyle/>
        <a:p>
          <a:endParaRPr lang="en-US"/>
        </a:p>
      </dgm:t>
    </dgm:pt>
    <dgm:pt modelId="{94885806-58CF-45D8-A883-FAA730061C59}" type="sibTrans" cxnId="{2081103F-B788-4A13-88E3-40270CC1B070}">
      <dgm:prSet/>
      <dgm:spPr/>
      <dgm:t>
        <a:bodyPr/>
        <a:lstStyle/>
        <a:p>
          <a:endParaRPr lang="en-US"/>
        </a:p>
      </dgm:t>
    </dgm:pt>
    <dgm:pt modelId="{53F73FBE-0239-4856-8A4C-3063C208EFDF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Gọi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nội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bộ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bằng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số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ngắn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9766F7B-F4A9-44A6-AADA-68B89510F677}" type="parTrans" cxnId="{D4E26527-C440-4E11-BDFA-435356FE3D1D}">
      <dgm:prSet/>
      <dgm:spPr/>
      <dgm:t>
        <a:bodyPr/>
        <a:lstStyle/>
        <a:p>
          <a:endParaRPr lang="en-US"/>
        </a:p>
      </dgm:t>
    </dgm:pt>
    <dgm:pt modelId="{F00C45B1-4E11-4110-9BA8-311D029EFF0D}" type="sibTrans" cxnId="{D4E26527-C440-4E11-BDFA-435356FE3D1D}">
      <dgm:prSet/>
      <dgm:spPr/>
      <dgm:t>
        <a:bodyPr/>
        <a:lstStyle/>
        <a:p>
          <a:endParaRPr lang="en-US"/>
        </a:p>
      </dgm:t>
    </dgm:pt>
    <dgm:pt modelId="{578D5F3B-50BB-47B2-889F-85E913333B8C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Thiết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lập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định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danh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thuê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bao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C5E56D9-E447-44A4-87A9-5D1ACB8B681D}" type="parTrans" cxnId="{C32E63C9-0192-4315-BCD1-0F084A9B0012}">
      <dgm:prSet/>
      <dgm:spPr/>
      <dgm:t>
        <a:bodyPr/>
        <a:lstStyle/>
        <a:p>
          <a:endParaRPr lang="en-US"/>
        </a:p>
      </dgm:t>
    </dgm:pt>
    <dgm:pt modelId="{B68ABEB1-5E43-405D-93CB-0BDD76E39D3C}" type="sibTrans" cxnId="{C32E63C9-0192-4315-BCD1-0F084A9B0012}">
      <dgm:prSet/>
      <dgm:spPr/>
      <dgm:t>
        <a:bodyPr/>
        <a:lstStyle/>
        <a:p>
          <a:endParaRPr lang="en-US"/>
        </a:p>
      </dgm:t>
    </dgm:pt>
    <dgm:pt modelId="{F9DC1784-2969-4614-86B5-F418D177CBC5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Cách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gọi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nhanh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chóng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đơn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giản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A628BEA2-C341-4E31-ACFD-C8E8AA864618}" type="parTrans" cxnId="{D4990C35-8DF5-4392-B84B-93578C5C86EE}">
      <dgm:prSet/>
      <dgm:spPr/>
      <dgm:t>
        <a:bodyPr/>
        <a:lstStyle/>
        <a:p>
          <a:endParaRPr lang="en-US"/>
        </a:p>
      </dgm:t>
    </dgm:pt>
    <dgm:pt modelId="{9B9BF980-B41B-462B-94E3-13EF8B376D42}" type="sibTrans" cxnId="{D4990C35-8DF5-4392-B84B-93578C5C86EE}">
      <dgm:prSet/>
      <dgm:spPr/>
      <dgm:t>
        <a:bodyPr/>
        <a:lstStyle/>
        <a:p>
          <a:endParaRPr lang="en-US"/>
        </a:p>
      </dgm:t>
    </dgm:pt>
    <dgm:pt modelId="{8009357C-AA5C-48B0-ACB5-D11794D03B34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Thoại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hội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nghị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CF7FCD43-23D8-464E-88D5-15AE1152B51A}" type="parTrans" cxnId="{A223C819-D1DC-4E68-B0AD-D319DD01B699}">
      <dgm:prSet/>
      <dgm:spPr/>
      <dgm:t>
        <a:bodyPr/>
        <a:lstStyle/>
        <a:p>
          <a:endParaRPr lang="en-US"/>
        </a:p>
      </dgm:t>
    </dgm:pt>
    <dgm:pt modelId="{470E1280-BD5D-4C44-A80B-244DD736F554}" type="sibTrans" cxnId="{A223C819-D1DC-4E68-B0AD-D319DD01B699}">
      <dgm:prSet/>
      <dgm:spPr/>
      <dgm:t>
        <a:bodyPr/>
        <a:lstStyle/>
        <a:p>
          <a:endParaRPr lang="en-US"/>
        </a:p>
      </dgm:t>
    </dgm:pt>
    <dgm:pt modelId="{E625A987-7809-44D4-89B3-8863A48172FD}">
      <dgm:prSet phldrT="[Text]"/>
      <dgm:spPr/>
      <dgm:t>
        <a:bodyPr/>
        <a:lstStyle/>
        <a:p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Thiết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lập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thành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viên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4966E0B-51F4-4E41-A065-05A1DE499DDC}" type="parTrans" cxnId="{09F1B493-D367-4624-BCDB-DD9D3EE23807}">
      <dgm:prSet/>
      <dgm:spPr/>
      <dgm:t>
        <a:bodyPr/>
        <a:lstStyle/>
        <a:p>
          <a:endParaRPr lang="en-US"/>
        </a:p>
      </dgm:t>
    </dgm:pt>
    <dgm:pt modelId="{5B795D6D-ED86-4698-BBC6-C3F3E05BB48E}" type="sibTrans" cxnId="{09F1B493-D367-4624-BCDB-DD9D3EE23807}">
      <dgm:prSet/>
      <dgm:spPr/>
      <dgm:t>
        <a:bodyPr/>
        <a:lstStyle/>
        <a:p>
          <a:endParaRPr lang="en-US"/>
        </a:p>
      </dgm:t>
    </dgm:pt>
    <dgm:pt modelId="{225C6A89-2E7E-4EE4-BEAC-8CEA2CD683C7}">
      <dgm:prSet phldrT="[Text]"/>
      <dgm:spPr/>
      <dgm:t>
        <a:bodyPr/>
        <a:lstStyle/>
        <a:p>
          <a:r>
            <a:rPr lang="en-US" dirty="0" smtClean="0">
              <a:latin typeface="Times New Roman" pitchFamily="18" charset="0"/>
              <a:cs typeface="Times New Roman" pitchFamily="18" charset="0"/>
            </a:rPr>
            <a:t>Tin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nhắn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thông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báo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hội</a:t>
          </a:r>
          <a:r>
            <a:rPr lang="en-US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latin typeface="Times New Roman" pitchFamily="18" charset="0"/>
              <a:cs typeface="Times New Roman" pitchFamily="18" charset="0"/>
            </a:rPr>
            <a:t>nghị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B42E1BF5-40EC-48D5-8734-67EBA871187F}" type="parTrans" cxnId="{93065B12-6AC5-40B3-8637-DB8102769D81}">
      <dgm:prSet/>
      <dgm:spPr/>
      <dgm:t>
        <a:bodyPr/>
        <a:lstStyle/>
        <a:p>
          <a:endParaRPr lang="en-US"/>
        </a:p>
      </dgm:t>
    </dgm:pt>
    <dgm:pt modelId="{C968301D-6FE0-4541-9185-D89E4369D358}" type="sibTrans" cxnId="{93065B12-6AC5-40B3-8637-DB8102769D81}">
      <dgm:prSet/>
      <dgm:spPr/>
      <dgm:t>
        <a:bodyPr/>
        <a:lstStyle/>
        <a:p>
          <a:endParaRPr lang="en-US"/>
        </a:p>
      </dgm:t>
    </dgm:pt>
    <dgm:pt modelId="{4C96F889-7F87-4DC0-91A5-EDC91F5EC05F}" type="pres">
      <dgm:prSet presAssocID="{F9EC7C2A-9D8A-409B-80CA-A22FA7BD0A6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8D2CECAB-D4C4-4C52-ACCF-310408ED6E95}" type="pres">
      <dgm:prSet presAssocID="{2A69043D-4C26-4897-A1EF-712421CA1528}" presName="comp" presStyleCnt="0"/>
      <dgm:spPr/>
    </dgm:pt>
    <dgm:pt modelId="{BFE1DC20-AAED-43D7-99F1-001E5E161A97}" type="pres">
      <dgm:prSet presAssocID="{2A69043D-4C26-4897-A1EF-712421CA1528}" presName="box" presStyleLbl="node1" presStyleIdx="0" presStyleCnt="3"/>
      <dgm:spPr/>
      <dgm:t>
        <a:bodyPr/>
        <a:lstStyle/>
        <a:p>
          <a:endParaRPr lang="en-US"/>
        </a:p>
      </dgm:t>
    </dgm:pt>
    <dgm:pt modelId="{8B1224BD-A3CD-4663-A230-882FFD4FB382}" type="pres">
      <dgm:prSet presAssocID="{2A69043D-4C26-4897-A1EF-712421CA1528}" presName="img" presStyleLbl="fgImgPlace1" presStyleIdx="0" presStyleCnt="3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</dgm:spPr>
    </dgm:pt>
    <dgm:pt modelId="{25692AC7-C919-40B5-8D10-7B29DDD103BA}" type="pres">
      <dgm:prSet presAssocID="{2A69043D-4C26-4897-A1EF-712421CA1528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242711-8E62-4689-87FA-8A927E169021}" type="pres">
      <dgm:prSet presAssocID="{5B550C7C-4AFB-4746-9CE7-50323D2978D2}" presName="spacer" presStyleCnt="0"/>
      <dgm:spPr/>
    </dgm:pt>
    <dgm:pt modelId="{5716AA20-4A56-4038-BDD1-D2185F3B97CF}" type="pres">
      <dgm:prSet presAssocID="{53F73FBE-0239-4856-8A4C-3063C208EFDF}" presName="comp" presStyleCnt="0"/>
      <dgm:spPr/>
    </dgm:pt>
    <dgm:pt modelId="{38FA88E2-0F02-49AB-8253-C4DE39E00D18}" type="pres">
      <dgm:prSet presAssocID="{53F73FBE-0239-4856-8A4C-3063C208EFDF}" presName="box" presStyleLbl="node1" presStyleIdx="1" presStyleCnt="3"/>
      <dgm:spPr/>
      <dgm:t>
        <a:bodyPr/>
        <a:lstStyle/>
        <a:p>
          <a:endParaRPr lang="en-US"/>
        </a:p>
      </dgm:t>
    </dgm:pt>
    <dgm:pt modelId="{BB75E02D-B0FA-4E52-9445-8EA4AF3B58AF}" type="pres">
      <dgm:prSet presAssocID="{53F73FBE-0239-4856-8A4C-3063C208EFDF}" presName="img" presStyleLbl="fgImgPlace1" presStyleIdx="1" presStyleCnt="3"/>
      <dgm:spPr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</dgm:spPr>
    </dgm:pt>
    <dgm:pt modelId="{6C1DBA31-E957-4100-A06E-8E1DDFC7221B}" type="pres">
      <dgm:prSet presAssocID="{53F73FBE-0239-4856-8A4C-3063C208EFD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6CBC7-8DCD-4224-A04B-5D2D5E674FE6}" type="pres">
      <dgm:prSet presAssocID="{F00C45B1-4E11-4110-9BA8-311D029EFF0D}" presName="spacer" presStyleCnt="0"/>
      <dgm:spPr/>
    </dgm:pt>
    <dgm:pt modelId="{84BEAB96-5730-4084-A77E-B24468D17EFC}" type="pres">
      <dgm:prSet presAssocID="{8009357C-AA5C-48B0-ACB5-D11794D03B34}" presName="comp" presStyleCnt="0"/>
      <dgm:spPr/>
    </dgm:pt>
    <dgm:pt modelId="{643460B5-066B-47C7-A647-262B04A95CBB}" type="pres">
      <dgm:prSet presAssocID="{8009357C-AA5C-48B0-ACB5-D11794D03B34}" presName="box" presStyleLbl="node1" presStyleIdx="2" presStyleCnt="3"/>
      <dgm:spPr/>
      <dgm:t>
        <a:bodyPr/>
        <a:lstStyle/>
        <a:p>
          <a:endParaRPr lang="en-US"/>
        </a:p>
      </dgm:t>
    </dgm:pt>
    <dgm:pt modelId="{5EF754D7-E9BD-4504-A789-288DF61D8F98}" type="pres">
      <dgm:prSet presAssocID="{8009357C-AA5C-48B0-ACB5-D11794D03B34}" presName="img" presStyleLbl="fg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</dgm:spPr>
    </dgm:pt>
    <dgm:pt modelId="{4A3A890C-AE24-4B3C-AE01-62230916E6D2}" type="pres">
      <dgm:prSet presAssocID="{8009357C-AA5C-48B0-ACB5-D11794D03B3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32E63C9-0192-4315-BCD1-0F084A9B0012}" srcId="{53F73FBE-0239-4856-8A4C-3063C208EFDF}" destId="{578D5F3B-50BB-47B2-889F-85E913333B8C}" srcOrd="0" destOrd="0" parTransId="{7C5E56D9-E447-44A4-87A9-5D1ACB8B681D}" sibTransId="{B68ABEB1-5E43-405D-93CB-0BDD76E39D3C}"/>
    <dgm:cxn modelId="{56B8E8FB-52D3-41C7-A134-8AC45AB75075}" type="presOf" srcId="{8009357C-AA5C-48B0-ACB5-D11794D03B34}" destId="{4A3A890C-AE24-4B3C-AE01-62230916E6D2}" srcOrd="1" destOrd="0" presId="urn:microsoft.com/office/officeart/2005/8/layout/vList4"/>
    <dgm:cxn modelId="{A67C6FD9-C8B1-4259-A926-F1A1C07BC71F}" type="presOf" srcId="{53F73FBE-0239-4856-8A4C-3063C208EFDF}" destId="{38FA88E2-0F02-49AB-8253-C4DE39E00D18}" srcOrd="0" destOrd="0" presId="urn:microsoft.com/office/officeart/2005/8/layout/vList4"/>
    <dgm:cxn modelId="{2081103F-B788-4A13-88E3-40270CC1B070}" srcId="{2A69043D-4C26-4897-A1EF-712421CA1528}" destId="{54C1389C-DF5C-4A6F-9270-264D3EE0E217}" srcOrd="1" destOrd="0" parTransId="{3E83BBEA-6851-47DA-8420-05CF3FE98161}" sibTransId="{94885806-58CF-45D8-A883-FAA730061C59}"/>
    <dgm:cxn modelId="{CD282459-A601-4350-A472-2528B4AB2BAE}" type="presOf" srcId="{8009357C-AA5C-48B0-ACB5-D11794D03B34}" destId="{643460B5-066B-47C7-A647-262B04A95CBB}" srcOrd="0" destOrd="0" presId="urn:microsoft.com/office/officeart/2005/8/layout/vList4"/>
    <dgm:cxn modelId="{A5608D02-6D38-4A06-97F8-CFA3F021220C}" type="presOf" srcId="{53F73FBE-0239-4856-8A4C-3063C208EFDF}" destId="{6C1DBA31-E957-4100-A06E-8E1DDFC7221B}" srcOrd="1" destOrd="0" presId="urn:microsoft.com/office/officeart/2005/8/layout/vList4"/>
    <dgm:cxn modelId="{C29E0A05-49AF-485D-9786-EB001AF67510}" type="presOf" srcId="{F9EC7C2A-9D8A-409B-80CA-A22FA7BD0A6F}" destId="{4C96F889-7F87-4DC0-91A5-EDC91F5EC05F}" srcOrd="0" destOrd="0" presId="urn:microsoft.com/office/officeart/2005/8/layout/vList4"/>
    <dgm:cxn modelId="{610A87CB-3348-4FD4-BBBD-7F1F211361AD}" type="presOf" srcId="{225C6A89-2E7E-4EE4-BEAC-8CEA2CD683C7}" destId="{643460B5-066B-47C7-A647-262B04A95CBB}" srcOrd="0" destOrd="2" presId="urn:microsoft.com/office/officeart/2005/8/layout/vList4"/>
    <dgm:cxn modelId="{A223C819-D1DC-4E68-B0AD-D319DD01B699}" srcId="{F9EC7C2A-9D8A-409B-80CA-A22FA7BD0A6F}" destId="{8009357C-AA5C-48B0-ACB5-D11794D03B34}" srcOrd="2" destOrd="0" parTransId="{CF7FCD43-23D8-464E-88D5-15AE1152B51A}" sibTransId="{470E1280-BD5D-4C44-A80B-244DD736F554}"/>
    <dgm:cxn modelId="{449E28D0-E0E0-4FC2-A0D4-9F78828D797A}" type="presOf" srcId="{578D5F3B-50BB-47B2-889F-85E913333B8C}" destId="{38FA88E2-0F02-49AB-8253-C4DE39E00D18}" srcOrd="0" destOrd="1" presId="urn:microsoft.com/office/officeart/2005/8/layout/vList4"/>
    <dgm:cxn modelId="{9DE2C55B-3A0D-47D0-BFE4-88290F204CD0}" type="presOf" srcId="{578D5F3B-50BB-47B2-889F-85E913333B8C}" destId="{6C1DBA31-E957-4100-A06E-8E1DDFC7221B}" srcOrd="1" destOrd="1" presId="urn:microsoft.com/office/officeart/2005/8/layout/vList4"/>
    <dgm:cxn modelId="{DE178995-31F7-43E6-BA3A-B4817297F9B5}" type="presOf" srcId="{2A69043D-4C26-4897-A1EF-712421CA1528}" destId="{25692AC7-C919-40B5-8D10-7B29DDD103BA}" srcOrd="1" destOrd="0" presId="urn:microsoft.com/office/officeart/2005/8/layout/vList4"/>
    <dgm:cxn modelId="{8D9DFFE0-9A6B-4C9B-B0C6-7A8B2D50AB89}" type="presOf" srcId="{54C1389C-DF5C-4A6F-9270-264D3EE0E217}" destId="{BFE1DC20-AAED-43D7-99F1-001E5E161A97}" srcOrd="0" destOrd="2" presId="urn:microsoft.com/office/officeart/2005/8/layout/vList4"/>
    <dgm:cxn modelId="{D4E26527-C440-4E11-BDFA-435356FE3D1D}" srcId="{F9EC7C2A-9D8A-409B-80CA-A22FA7BD0A6F}" destId="{53F73FBE-0239-4856-8A4C-3063C208EFDF}" srcOrd="1" destOrd="0" parTransId="{79766F7B-F4A9-44A6-AADA-68B89510F677}" sibTransId="{F00C45B1-4E11-4110-9BA8-311D029EFF0D}"/>
    <dgm:cxn modelId="{297FA7FB-E164-4B23-A93A-BA6FB482E634}" type="presOf" srcId="{E625A987-7809-44D4-89B3-8863A48172FD}" destId="{643460B5-066B-47C7-A647-262B04A95CBB}" srcOrd="0" destOrd="1" presId="urn:microsoft.com/office/officeart/2005/8/layout/vList4"/>
    <dgm:cxn modelId="{A3FEC136-BE5D-48E6-A7AB-92AE7AB7D0BF}" type="presOf" srcId="{2A69043D-4C26-4897-A1EF-712421CA1528}" destId="{BFE1DC20-AAED-43D7-99F1-001E5E161A97}" srcOrd="0" destOrd="0" presId="urn:microsoft.com/office/officeart/2005/8/layout/vList4"/>
    <dgm:cxn modelId="{800D0C0E-5EA8-4275-AEF1-4B272BF501A6}" type="presOf" srcId="{F9DC1784-2969-4614-86B5-F418D177CBC5}" destId="{38FA88E2-0F02-49AB-8253-C4DE39E00D18}" srcOrd="0" destOrd="2" presId="urn:microsoft.com/office/officeart/2005/8/layout/vList4"/>
    <dgm:cxn modelId="{09F1B493-D367-4624-BCDB-DD9D3EE23807}" srcId="{8009357C-AA5C-48B0-ACB5-D11794D03B34}" destId="{E625A987-7809-44D4-89B3-8863A48172FD}" srcOrd="0" destOrd="0" parTransId="{74966E0B-51F4-4E41-A065-05A1DE499DDC}" sibTransId="{5B795D6D-ED86-4698-BBC6-C3F3E05BB48E}"/>
    <dgm:cxn modelId="{7A7CA41D-B07A-42E5-8FA4-CC300A19E4EB}" type="presOf" srcId="{225C6A89-2E7E-4EE4-BEAC-8CEA2CD683C7}" destId="{4A3A890C-AE24-4B3C-AE01-62230916E6D2}" srcOrd="1" destOrd="2" presId="urn:microsoft.com/office/officeart/2005/8/layout/vList4"/>
    <dgm:cxn modelId="{F9358403-12F1-4788-B9A3-1ACD2E688EC6}" type="presOf" srcId="{F9DC1784-2969-4614-86B5-F418D177CBC5}" destId="{6C1DBA31-E957-4100-A06E-8E1DDFC7221B}" srcOrd="1" destOrd="2" presId="urn:microsoft.com/office/officeart/2005/8/layout/vList4"/>
    <dgm:cxn modelId="{D4990C35-8DF5-4392-B84B-93578C5C86EE}" srcId="{53F73FBE-0239-4856-8A4C-3063C208EFDF}" destId="{F9DC1784-2969-4614-86B5-F418D177CBC5}" srcOrd="1" destOrd="0" parTransId="{A628BEA2-C341-4E31-ACFD-C8E8AA864618}" sibTransId="{9B9BF980-B41B-462B-94E3-13EF8B376D42}"/>
    <dgm:cxn modelId="{93065B12-6AC5-40B3-8637-DB8102769D81}" srcId="{8009357C-AA5C-48B0-ACB5-D11794D03B34}" destId="{225C6A89-2E7E-4EE4-BEAC-8CEA2CD683C7}" srcOrd="1" destOrd="0" parTransId="{B42E1BF5-40EC-48D5-8734-67EBA871187F}" sibTransId="{C968301D-6FE0-4541-9185-D89E4369D358}"/>
    <dgm:cxn modelId="{520E72E3-C6B4-43AF-A3E2-AE31E9A281C3}" type="presOf" srcId="{C28C719A-295A-4AB2-AF68-0D60C5F0FF61}" destId="{BFE1DC20-AAED-43D7-99F1-001E5E161A97}" srcOrd="0" destOrd="1" presId="urn:microsoft.com/office/officeart/2005/8/layout/vList4"/>
    <dgm:cxn modelId="{18D26744-0F22-430D-8CB8-A41637035599}" type="presOf" srcId="{E625A987-7809-44D4-89B3-8863A48172FD}" destId="{4A3A890C-AE24-4B3C-AE01-62230916E6D2}" srcOrd="1" destOrd="1" presId="urn:microsoft.com/office/officeart/2005/8/layout/vList4"/>
    <dgm:cxn modelId="{280CD33C-2A13-491D-8EB5-5E67F480E29D}" type="presOf" srcId="{54C1389C-DF5C-4A6F-9270-264D3EE0E217}" destId="{25692AC7-C919-40B5-8D10-7B29DDD103BA}" srcOrd="1" destOrd="2" presId="urn:microsoft.com/office/officeart/2005/8/layout/vList4"/>
    <dgm:cxn modelId="{B933D2A9-D81E-48C5-9FD2-28B1A78D5C8E}" type="presOf" srcId="{C28C719A-295A-4AB2-AF68-0D60C5F0FF61}" destId="{25692AC7-C919-40B5-8D10-7B29DDD103BA}" srcOrd="1" destOrd="1" presId="urn:microsoft.com/office/officeart/2005/8/layout/vList4"/>
    <dgm:cxn modelId="{48EA87F6-964F-43DC-9F7A-460F163D8F1F}" srcId="{F9EC7C2A-9D8A-409B-80CA-A22FA7BD0A6F}" destId="{2A69043D-4C26-4897-A1EF-712421CA1528}" srcOrd="0" destOrd="0" parTransId="{1AFBD0F4-3409-48A8-A134-C401CDAAE65C}" sibTransId="{5B550C7C-4AFB-4746-9CE7-50323D2978D2}"/>
    <dgm:cxn modelId="{7AAD2646-5085-485D-A114-ABD2EB2A3C8D}" srcId="{2A69043D-4C26-4897-A1EF-712421CA1528}" destId="{C28C719A-295A-4AB2-AF68-0D60C5F0FF61}" srcOrd="0" destOrd="0" parTransId="{8C77BA66-DDA5-48B4-B2B2-85621DCF8193}" sibTransId="{FF9B2E96-5313-4B6B-A34E-D07DE1241DE0}"/>
    <dgm:cxn modelId="{4EB67781-FDB5-488D-AA14-8BEC921F37F9}" type="presParOf" srcId="{4C96F889-7F87-4DC0-91A5-EDC91F5EC05F}" destId="{8D2CECAB-D4C4-4C52-ACCF-310408ED6E95}" srcOrd="0" destOrd="0" presId="urn:microsoft.com/office/officeart/2005/8/layout/vList4"/>
    <dgm:cxn modelId="{B6C93ADA-56F9-4C45-B540-91EDA45D52B5}" type="presParOf" srcId="{8D2CECAB-D4C4-4C52-ACCF-310408ED6E95}" destId="{BFE1DC20-AAED-43D7-99F1-001E5E161A97}" srcOrd="0" destOrd="0" presId="urn:microsoft.com/office/officeart/2005/8/layout/vList4"/>
    <dgm:cxn modelId="{7F7A36D7-063D-4E8F-97C7-87BADA7F8A3D}" type="presParOf" srcId="{8D2CECAB-D4C4-4C52-ACCF-310408ED6E95}" destId="{8B1224BD-A3CD-4663-A230-882FFD4FB382}" srcOrd="1" destOrd="0" presId="urn:microsoft.com/office/officeart/2005/8/layout/vList4"/>
    <dgm:cxn modelId="{333043AF-E8E8-4B55-B203-FBD400479681}" type="presParOf" srcId="{8D2CECAB-D4C4-4C52-ACCF-310408ED6E95}" destId="{25692AC7-C919-40B5-8D10-7B29DDD103BA}" srcOrd="2" destOrd="0" presId="urn:microsoft.com/office/officeart/2005/8/layout/vList4"/>
    <dgm:cxn modelId="{52D0DB7F-A78B-4ED9-8DEE-7103255E7660}" type="presParOf" srcId="{4C96F889-7F87-4DC0-91A5-EDC91F5EC05F}" destId="{DE242711-8E62-4689-87FA-8A927E169021}" srcOrd="1" destOrd="0" presId="urn:microsoft.com/office/officeart/2005/8/layout/vList4"/>
    <dgm:cxn modelId="{FF756D7E-8A83-4EAE-80B5-6CD78C46A326}" type="presParOf" srcId="{4C96F889-7F87-4DC0-91A5-EDC91F5EC05F}" destId="{5716AA20-4A56-4038-BDD1-D2185F3B97CF}" srcOrd="2" destOrd="0" presId="urn:microsoft.com/office/officeart/2005/8/layout/vList4"/>
    <dgm:cxn modelId="{7B8ACEE0-285B-4E7D-AA8C-73F7927335A1}" type="presParOf" srcId="{5716AA20-4A56-4038-BDD1-D2185F3B97CF}" destId="{38FA88E2-0F02-49AB-8253-C4DE39E00D18}" srcOrd="0" destOrd="0" presId="urn:microsoft.com/office/officeart/2005/8/layout/vList4"/>
    <dgm:cxn modelId="{AC23902A-15E6-4EC4-817A-20B826A51F94}" type="presParOf" srcId="{5716AA20-4A56-4038-BDD1-D2185F3B97CF}" destId="{BB75E02D-B0FA-4E52-9445-8EA4AF3B58AF}" srcOrd="1" destOrd="0" presId="urn:microsoft.com/office/officeart/2005/8/layout/vList4"/>
    <dgm:cxn modelId="{91A001B2-A654-40E3-AF5A-C8C111F3C9BF}" type="presParOf" srcId="{5716AA20-4A56-4038-BDD1-D2185F3B97CF}" destId="{6C1DBA31-E957-4100-A06E-8E1DDFC7221B}" srcOrd="2" destOrd="0" presId="urn:microsoft.com/office/officeart/2005/8/layout/vList4"/>
    <dgm:cxn modelId="{FC642F24-52A0-4323-806F-9C8AACF44ACA}" type="presParOf" srcId="{4C96F889-7F87-4DC0-91A5-EDC91F5EC05F}" destId="{AD86CBC7-8DCD-4224-A04B-5D2D5E674FE6}" srcOrd="3" destOrd="0" presId="urn:microsoft.com/office/officeart/2005/8/layout/vList4"/>
    <dgm:cxn modelId="{2D496F02-CD54-4E1D-85CA-B46C9E06AF5B}" type="presParOf" srcId="{4C96F889-7F87-4DC0-91A5-EDC91F5EC05F}" destId="{84BEAB96-5730-4084-A77E-B24468D17EFC}" srcOrd="4" destOrd="0" presId="urn:microsoft.com/office/officeart/2005/8/layout/vList4"/>
    <dgm:cxn modelId="{39F2790E-3644-4309-8FC6-545930136F18}" type="presParOf" srcId="{84BEAB96-5730-4084-A77E-B24468D17EFC}" destId="{643460B5-066B-47C7-A647-262B04A95CBB}" srcOrd="0" destOrd="0" presId="urn:microsoft.com/office/officeart/2005/8/layout/vList4"/>
    <dgm:cxn modelId="{AB86461A-7212-4827-8687-CCD9ED6460CC}" type="presParOf" srcId="{84BEAB96-5730-4084-A77E-B24468D17EFC}" destId="{5EF754D7-E9BD-4504-A789-288DF61D8F98}" srcOrd="1" destOrd="0" presId="urn:microsoft.com/office/officeart/2005/8/layout/vList4"/>
    <dgm:cxn modelId="{75C32C0A-40D2-4EC0-B26E-BBC7A9CB5C5C}" type="presParOf" srcId="{84BEAB96-5730-4084-A77E-B24468D17EFC}" destId="{4A3A890C-AE24-4B3C-AE01-62230916E6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9EC7C2A-9D8A-409B-80CA-A22FA7BD0A6F}" type="doc">
      <dgm:prSet loTypeId="urn:microsoft.com/office/officeart/2005/8/layout/vList4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53F73FBE-0239-4856-8A4C-3063C208EFDF}">
      <dgm:prSet phldrT="[Text]"/>
      <dgm:spPr/>
      <dgm:t>
        <a:bodyPr/>
        <a:lstStyle/>
        <a:p>
          <a:endParaRPr lang="en-US" smtClean="0">
            <a:latin typeface="Times New Roman" pitchFamily="18" charset="0"/>
            <a:cs typeface="Times New Roman" pitchFamily="18" charset="0"/>
          </a:endParaRPr>
        </a:p>
        <a:p>
          <a:r>
            <a:rPr lang="en-US" smtClean="0">
              <a:latin typeface="Times New Roman" pitchFamily="18" charset="0"/>
              <a:cs typeface="Times New Roman" pitchFamily="18" charset="0"/>
            </a:rPr>
            <a:t>Định tuyến cuộc gọi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79766F7B-F4A9-44A6-AADA-68B89510F677}" type="parTrans" cxnId="{D4E26527-C440-4E11-BDFA-435356FE3D1D}">
      <dgm:prSet/>
      <dgm:spPr/>
      <dgm:t>
        <a:bodyPr/>
        <a:lstStyle/>
        <a:p>
          <a:endParaRPr lang="en-US"/>
        </a:p>
      </dgm:t>
    </dgm:pt>
    <dgm:pt modelId="{F00C45B1-4E11-4110-9BA8-311D029EFF0D}" type="sibTrans" cxnId="{D4E26527-C440-4E11-BDFA-435356FE3D1D}">
      <dgm:prSet/>
      <dgm:spPr/>
      <dgm:t>
        <a:bodyPr/>
        <a:lstStyle/>
        <a:p>
          <a:endParaRPr lang="en-US"/>
        </a:p>
      </dgm:t>
    </dgm:pt>
    <dgm:pt modelId="{F9DC1784-2969-4614-86B5-F418D177CBC5}">
      <dgm:prSet phldrT="[Text]"/>
      <dgm:spPr/>
      <dgm:t>
        <a:bodyPr/>
        <a:lstStyle/>
        <a:p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A628BEA2-C341-4E31-ACFD-C8E8AA864618}" type="parTrans" cxnId="{D4990C35-8DF5-4392-B84B-93578C5C86EE}">
      <dgm:prSet/>
      <dgm:spPr/>
      <dgm:t>
        <a:bodyPr/>
        <a:lstStyle/>
        <a:p>
          <a:endParaRPr lang="en-US"/>
        </a:p>
      </dgm:t>
    </dgm:pt>
    <dgm:pt modelId="{9B9BF980-B41B-462B-94E3-13EF8B376D42}" type="sibTrans" cxnId="{D4990C35-8DF5-4392-B84B-93578C5C86EE}">
      <dgm:prSet/>
      <dgm:spPr/>
      <dgm:t>
        <a:bodyPr/>
        <a:lstStyle/>
        <a:p>
          <a:endParaRPr lang="en-US"/>
        </a:p>
      </dgm:t>
    </dgm:pt>
    <dgm:pt modelId="{8009357C-AA5C-48B0-ACB5-D11794D03B34}">
      <dgm:prSet phldrT="[Text]"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Ghi âm cuộc gọi</a:t>
          </a:r>
          <a:endParaRPr lang="en-US" dirty="0">
            <a:latin typeface="Times New Roman" pitchFamily="18" charset="0"/>
            <a:cs typeface="Times New Roman" pitchFamily="18" charset="0"/>
          </a:endParaRPr>
        </a:p>
      </dgm:t>
    </dgm:pt>
    <dgm:pt modelId="{CF7FCD43-23D8-464E-88D5-15AE1152B51A}" type="parTrans" cxnId="{A223C819-D1DC-4E68-B0AD-D319DD01B699}">
      <dgm:prSet/>
      <dgm:spPr/>
      <dgm:t>
        <a:bodyPr/>
        <a:lstStyle/>
        <a:p>
          <a:endParaRPr lang="en-US"/>
        </a:p>
      </dgm:t>
    </dgm:pt>
    <dgm:pt modelId="{470E1280-BD5D-4C44-A80B-244DD736F554}" type="sibTrans" cxnId="{A223C819-D1DC-4E68-B0AD-D319DD01B699}">
      <dgm:prSet/>
      <dgm:spPr/>
      <dgm:t>
        <a:bodyPr/>
        <a:lstStyle/>
        <a:p>
          <a:endParaRPr lang="en-US"/>
        </a:p>
      </dgm:t>
    </dgm:pt>
    <dgm:pt modelId="{CB0E06F1-36F0-4A6F-9829-E4F07C5164FE}">
      <dgm:prSet/>
      <dgm:spPr/>
      <dgm:t>
        <a:bodyPr/>
        <a:lstStyle/>
        <a:p>
          <a:r>
            <a:rPr lang="en-US" smtClean="0">
              <a:latin typeface="Times New Roman" pitchFamily="18" charset="0"/>
              <a:cs typeface="Times New Roman" pitchFamily="18" charset="0"/>
            </a:rPr>
            <a:t>Lời chào tổng đài IVR</a:t>
          </a:r>
          <a:endParaRPr lang="vi-VN">
            <a:latin typeface="Times New Roman" pitchFamily="18" charset="0"/>
            <a:cs typeface="Times New Roman" pitchFamily="18" charset="0"/>
          </a:endParaRPr>
        </a:p>
      </dgm:t>
    </dgm:pt>
    <dgm:pt modelId="{7EC9D074-B18C-4A07-8B94-54D11831A7CB}" type="parTrans" cxnId="{A434293F-580A-43C6-B17C-ACBFAB9A6F88}">
      <dgm:prSet/>
      <dgm:spPr/>
      <dgm:t>
        <a:bodyPr/>
        <a:lstStyle/>
        <a:p>
          <a:endParaRPr lang="vi-VN"/>
        </a:p>
      </dgm:t>
    </dgm:pt>
    <dgm:pt modelId="{90603BCA-4F52-4D63-9FC6-D56B4F3E0C71}" type="sibTrans" cxnId="{A434293F-580A-43C6-B17C-ACBFAB9A6F88}">
      <dgm:prSet/>
      <dgm:spPr/>
      <dgm:t>
        <a:bodyPr/>
        <a:lstStyle/>
        <a:p>
          <a:endParaRPr lang="vi-VN"/>
        </a:p>
      </dgm:t>
    </dgm:pt>
    <dgm:pt modelId="{4C96F889-7F87-4DC0-91A5-EDC91F5EC05F}" type="pres">
      <dgm:prSet presAssocID="{F9EC7C2A-9D8A-409B-80CA-A22FA7BD0A6F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vi-VN"/>
        </a:p>
      </dgm:t>
    </dgm:pt>
    <dgm:pt modelId="{A3F65AB4-1BD0-4306-B38B-FC966C0F4BBE}" type="pres">
      <dgm:prSet presAssocID="{CB0E06F1-36F0-4A6F-9829-E4F07C5164FE}" presName="comp" presStyleCnt="0"/>
      <dgm:spPr/>
      <dgm:t>
        <a:bodyPr/>
        <a:lstStyle/>
        <a:p>
          <a:endParaRPr lang="vi-VN"/>
        </a:p>
      </dgm:t>
    </dgm:pt>
    <dgm:pt modelId="{77CC11D1-9193-423C-9373-DBF473AF1675}" type="pres">
      <dgm:prSet presAssocID="{CB0E06F1-36F0-4A6F-9829-E4F07C5164FE}" presName="box" presStyleLbl="node1" presStyleIdx="0" presStyleCnt="3"/>
      <dgm:spPr/>
      <dgm:t>
        <a:bodyPr/>
        <a:lstStyle/>
        <a:p>
          <a:endParaRPr lang="vi-VN"/>
        </a:p>
      </dgm:t>
    </dgm:pt>
    <dgm:pt modelId="{E57FD0E6-71D8-4A02-BDDB-73A6A2DBE729}" type="pres">
      <dgm:prSet presAssocID="{CB0E06F1-36F0-4A6F-9829-E4F07C5164FE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vi-VN"/>
        </a:p>
      </dgm:t>
    </dgm:pt>
    <dgm:pt modelId="{F74152E7-3059-4C49-A690-5F87E1A585A6}" type="pres">
      <dgm:prSet presAssocID="{CB0E06F1-36F0-4A6F-9829-E4F07C5164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vi-VN"/>
        </a:p>
      </dgm:t>
    </dgm:pt>
    <dgm:pt modelId="{88A5F718-C6EA-41A7-93F3-0AFDC2BED6E4}" type="pres">
      <dgm:prSet presAssocID="{90603BCA-4F52-4D63-9FC6-D56B4F3E0C71}" presName="spacer" presStyleCnt="0"/>
      <dgm:spPr/>
      <dgm:t>
        <a:bodyPr/>
        <a:lstStyle/>
        <a:p>
          <a:endParaRPr lang="vi-VN"/>
        </a:p>
      </dgm:t>
    </dgm:pt>
    <dgm:pt modelId="{5716AA20-4A56-4038-BDD1-D2185F3B97CF}" type="pres">
      <dgm:prSet presAssocID="{53F73FBE-0239-4856-8A4C-3063C208EFDF}" presName="comp" presStyleCnt="0"/>
      <dgm:spPr/>
      <dgm:t>
        <a:bodyPr/>
        <a:lstStyle/>
        <a:p>
          <a:endParaRPr lang="vi-VN"/>
        </a:p>
      </dgm:t>
    </dgm:pt>
    <dgm:pt modelId="{38FA88E2-0F02-49AB-8253-C4DE39E00D18}" type="pres">
      <dgm:prSet presAssocID="{53F73FBE-0239-4856-8A4C-3063C208EFDF}" presName="box" presStyleLbl="node1" presStyleIdx="1" presStyleCnt="3"/>
      <dgm:spPr/>
      <dgm:t>
        <a:bodyPr/>
        <a:lstStyle/>
        <a:p>
          <a:endParaRPr lang="en-US"/>
        </a:p>
      </dgm:t>
    </dgm:pt>
    <dgm:pt modelId="{BB75E02D-B0FA-4E52-9445-8EA4AF3B58AF}" type="pres">
      <dgm:prSet presAssocID="{53F73FBE-0239-4856-8A4C-3063C208EFDF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vi-VN"/>
        </a:p>
      </dgm:t>
    </dgm:pt>
    <dgm:pt modelId="{6C1DBA31-E957-4100-A06E-8E1DDFC7221B}" type="pres">
      <dgm:prSet presAssocID="{53F73FBE-0239-4856-8A4C-3063C208EFD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86CBC7-8DCD-4224-A04B-5D2D5E674FE6}" type="pres">
      <dgm:prSet presAssocID="{F00C45B1-4E11-4110-9BA8-311D029EFF0D}" presName="spacer" presStyleCnt="0"/>
      <dgm:spPr/>
      <dgm:t>
        <a:bodyPr/>
        <a:lstStyle/>
        <a:p>
          <a:endParaRPr lang="vi-VN"/>
        </a:p>
      </dgm:t>
    </dgm:pt>
    <dgm:pt modelId="{84BEAB96-5730-4084-A77E-B24468D17EFC}" type="pres">
      <dgm:prSet presAssocID="{8009357C-AA5C-48B0-ACB5-D11794D03B34}" presName="comp" presStyleCnt="0"/>
      <dgm:spPr/>
      <dgm:t>
        <a:bodyPr/>
        <a:lstStyle/>
        <a:p>
          <a:endParaRPr lang="vi-VN"/>
        </a:p>
      </dgm:t>
    </dgm:pt>
    <dgm:pt modelId="{643460B5-066B-47C7-A647-262B04A95CBB}" type="pres">
      <dgm:prSet presAssocID="{8009357C-AA5C-48B0-ACB5-D11794D03B34}" presName="box" presStyleLbl="node1" presStyleIdx="2" presStyleCnt="3"/>
      <dgm:spPr/>
      <dgm:t>
        <a:bodyPr/>
        <a:lstStyle/>
        <a:p>
          <a:endParaRPr lang="en-US"/>
        </a:p>
      </dgm:t>
    </dgm:pt>
    <dgm:pt modelId="{5EF754D7-E9BD-4504-A789-288DF61D8F98}" type="pres">
      <dgm:prSet presAssocID="{8009357C-AA5C-48B0-ACB5-D11794D03B34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vi-VN"/>
        </a:p>
      </dgm:t>
    </dgm:pt>
    <dgm:pt modelId="{4A3A890C-AE24-4B3C-AE01-62230916E6D2}" type="pres">
      <dgm:prSet presAssocID="{8009357C-AA5C-48B0-ACB5-D11794D03B34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D412BBD-B53D-4A87-97D0-681CEC6FCE84}" type="presOf" srcId="{F9DC1784-2969-4614-86B5-F418D177CBC5}" destId="{6C1DBA31-E957-4100-A06E-8E1DDFC7221B}" srcOrd="1" destOrd="1" presId="urn:microsoft.com/office/officeart/2005/8/layout/vList4"/>
    <dgm:cxn modelId="{3233A58C-09F1-4FC9-906E-8E8523B819E0}" type="presOf" srcId="{53F73FBE-0239-4856-8A4C-3063C208EFDF}" destId="{6C1DBA31-E957-4100-A06E-8E1DDFC7221B}" srcOrd="1" destOrd="0" presId="urn:microsoft.com/office/officeart/2005/8/layout/vList4"/>
    <dgm:cxn modelId="{090F1113-C5EF-48E1-943D-70F0698DB933}" type="presOf" srcId="{8009357C-AA5C-48B0-ACB5-D11794D03B34}" destId="{643460B5-066B-47C7-A647-262B04A95CBB}" srcOrd="0" destOrd="0" presId="urn:microsoft.com/office/officeart/2005/8/layout/vList4"/>
    <dgm:cxn modelId="{B9E47502-8247-4598-9AC7-A4140DD63518}" type="presOf" srcId="{F9DC1784-2969-4614-86B5-F418D177CBC5}" destId="{38FA88E2-0F02-49AB-8253-C4DE39E00D18}" srcOrd="0" destOrd="1" presId="urn:microsoft.com/office/officeart/2005/8/layout/vList4"/>
    <dgm:cxn modelId="{A223C819-D1DC-4E68-B0AD-D319DD01B699}" srcId="{F9EC7C2A-9D8A-409B-80CA-A22FA7BD0A6F}" destId="{8009357C-AA5C-48B0-ACB5-D11794D03B34}" srcOrd="2" destOrd="0" parTransId="{CF7FCD43-23D8-464E-88D5-15AE1152B51A}" sibTransId="{470E1280-BD5D-4C44-A80B-244DD736F554}"/>
    <dgm:cxn modelId="{D4990C35-8DF5-4392-B84B-93578C5C86EE}" srcId="{53F73FBE-0239-4856-8A4C-3063C208EFDF}" destId="{F9DC1784-2969-4614-86B5-F418D177CBC5}" srcOrd="0" destOrd="0" parTransId="{A628BEA2-C341-4E31-ACFD-C8E8AA864618}" sibTransId="{9B9BF980-B41B-462B-94E3-13EF8B376D42}"/>
    <dgm:cxn modelId="{896C4E17-8310-4459-9981-B22615434435}" type="presOf" srcId="{8009357C-AA5C-48B0-ACB5-D11794D03B34}" destId="{4A3A890C-AE24-4B3C-AE01-62230916E6D2}" srcOrd="1" destOrd="0" presId="urn:microsoft.com/office/officeart/2005/8/layout/vList4"/>
    <dgm:cxn modelId="{AA15A7D4-5B3D-493D-BE15-AECA9387C7B6}" type="presOf" srcId="{53F73FBE-0239-4856-8A4C-3063C208EFDF}" destId="{38FA88E2-0F02-49AB-8253-C4DE39E00D18}" srcOrd="0" destOrd="0" presId="urn:microsoft.com/office/officeart/2005/8/layout/vList4"/>
    <dgm:cxn modelId="{18D6AC89-33DC-46A9-B989-D3E3457EEAA7}" type="presOf" srcId="{CB0E06F1-36F0-4A6F-9829-E4F07C5164FE}" destId="{F74152E7-3059-4C49-A690-5F87E1A585A6}" srcOrd="1" destOrd="0" presId="urn:microsoft.com/office/officeart/2005/8/layout/vList4"/>
    <dgm:cxn modelId="{5AD2A0E3-8D57-4378-9A33-A9D2C3A191FC}" type="presOf" srcId="{F9EC7C2A-9D8A-409B-80CA-A22FA7BD0A6F}" destId="{4C96F889-7F87-4DC0-91A5-EDC91F5EC05F}" srcOrd="0" destOrd="0" presId="urn:microsoft.com/office/officeart/2005/8/layout/vList4"/>
    <dgm:cxn modelId="{272C0A8D-04B6-444E-AAA6-ED124E624D56}" type="presOf" srcId="{CB0E06F1-36F0-4A6F-9829-E4F07C5164FE}" destId="{77CC11D1-9193-423C-9373-DBF473AF1675}" srcOrd="0" destOrd="0" presId="urn:microsoft.com/office/officeart/2005/8/layout/vList4"/>
    <dgm:cxn modelId="{D4E26527-C440-4E11-BDFA-435356FE3D1D}" srcId="{F9EC7C2A-9D8A-409B-80CA-A22FA7BD0A6F}" destId="{53F73FBE-0239-4856-8A4C-3063C208EFDF}" srcOrd="1" destOrd="0" parTransId="{79766F7B-F4A9-44A6-AADA-68B89510F677}" sibTransId="{F00C45B1-4E11-4110-9BA8-311D029EFF0D}"/>
    <dgm:cxn modelId="{A434293F-580A-43C6-B17C-ACBFAB9A6F88}" srcId="{F9EC7C2A-9D8A-409B-80CA-A22FA7BD0A6F}" destId="{CB0E06F1-36F0-4A6F-9829-E4F07C5164FE}" srcOrd="0" destOrd="0" parTransId="{7EC9D074-B18C-4A07-8B94-54D11831A7CB}" sibTransId="{90603BCA-4F52-4D63-9FC6-D56B4F3E0C71}"/>
    <dgm:cxn modelId="{B2086293-A356-49EC-9C67-C7042ED35C1C}" type="presParOf" srcId="{4C96F889-7F87-4DC0-91A5-EDC91F5EC05F}" destId="{A3F65AB4-1BD0-4306-B38B-FC966C0F4BBE}" srcOrd="0" destOrd="0" presId="urn:microsoft.com/office/officeart/2005/8/layout/vList4"/>
    <dgm:cxn modelId="{C76C8670-B545-4B3A-A479-F5DBB33A842E}" type="presParOf" srcId="{A3F65AB4-1BD0-4306-B38B-FC966C0F4BBE}" destId="{77CC11D1-9193-423C-9373-DBF473AF1675}" srcOrd="0" destOrd="0" presId="urn:microsoft.com/office/officeart/2005/8/layout/vList4"/>
    <dgm:cxn modelId="{3D77CB70-9919-414C-9BF9-41B8BBAAD211}" type="presParOf" srcId="{A3F65AB4-1BD0-4306-B38B-FC966C0F4BBE}" destId="{E57FD0E6-71D8-4A02-BDDB-73A6A2DBE729}" srcOrd="1" destOrd="0" presId="urn:microsoft.com/office/officeart/2005/8/layout/vList4"/>
    <dgm:cxn modelId="{003CE704-B7CD-412E-880B-6A365B37D0AC}" type="presParOf" srcId="{A3F65AB4-1BD0-4306-B38B-FC966C0F4BBE}" destId="{F74152E7-3059-4C49-A690-5F87E1A585A6}" srcOrd="2" destOrd="0" presId="urn:microsoft.com/office/officeart/2005/8/layout/vList4"/>
    <dgm:cxn modelId="{4E7A59C8-0103-4D5A-AE88-B090E2E8617C}" type="presParOf" srcId="{4C96F889-7F87-4DC0-91A5-EDC91F5EC05F}" destId="{88A5F718-C6EA-41A7-93F3-0AFDC2BED6E4}" srcOrd="1" destOrd="0" presId="urn:microsoft.com/office/officeart/2005/8/layout/vList4"/>
    <dgm:cxn modelId="{802D51E0-650F-476D-9505-54CB71A0FFEC}" type="presParOf" srcId="{4C96F889-7F87-4DC0-91A5-EDC91F5EC05F}" destId="{5716AA20-4A56-4038-BDD1-D2185F3B97CF}" srcOrd="2" destOrd="0" presId="urn:microsoft.com/office/officeart/2005/8/layout/vList4"/>
    <dgm:cxn modelId="{27B77F91-5005-45F4-B48D-C82821757423}" type="presParOf" srcId="{5716AA20-4A56-4038-BDD1-D2185F3B97CF}" destId="{38FA88E2-0F02-49AB-8253-C4DE39E00D18}" srcOrd="0" destOrd="0" presId="urn:microsoft.com/office/officeart/2005/8/layout/vList4"/>
    <dgm:cxn modelId="{1C05BD3F-2B38-4712-8E4F-52A3234BC518}" type="presParOf" srcId="{5716AA20-4A56-4038-BDD1-D2185F3B97CF}" destId="{BB75E02D-B0FA-4E52-9445-8EA4AF3B58AF}" srcOrd="1" destOrd="0" presId="urn:microsoft.com/office/officeart/2005/8/layout/vList4"/>
    <dgm:cxn modelId="{03A78305-2B58-471F-BA20-CCF4AA0155D8}" type="presParOf" srcId="{5716AA20-4A56-4038-BDD1-D2185F3B97CF}" destId="{6C1DBA31-E957-4100-A06E-8E1DDFC7221B}" srcOrd="2" destOrd="0" presId="urn:microsoft.com/office/officeart/2005/8/layout/vList4"/>
    <dgm:cxn modelId="{D28E883E-6BCD-469E-958B-A5245C7E771D}" type="presParOf" srcId="{4C96F889-7F87-4DC0-91A5-EDC91F5EC05F}" destId="{AD86CBC7-8DCD-4224-A04B-5D2D5E674FE6}" srcOrd="3" destOrd="0" presId="urn:microsoft.com/office/officeart/2005/8/layout/vList4"/>
    <dgm:cxn modelId="{6475CFA2-6910-4E01-8139-1382CDD8B902}" type="presParOf" srcId="{4C96F889-7F87-4DC0-91A5-EDC91F5EC05F}" destId="{84BEAB96-5730-4084-A77E-B24468D17EFC}" srcOrd="4" destOrd="0" presId="urn:microsoft.com/office/officeart/2005/8/layout/vList4"/>
    <dgm:cxn modelId="{C4591D88-DBC5-4666-BA62-C7498EF310D3}" type="presParOf" srcId="{84BEAB96-5730-4084-A77E-B24468D17EFC}" destId="{643460B5-066B-47C7-A647-262B04A95CBB}" srcOrd="0" destOrd="0" presId="urn:microsoft.com/office/officeart/2005/8/layout/vList4"/>
    <dgm:cxn modelId="{58302EBC-8AD3-4C80-B2B3-49F85C907AED}" type="presParOf" srcId="{84BEAB96-5730-4084-A77E-B24468D17EFC}" destId="{5EF754D7-E9BD-4504-A789-288DF61D8F98}" srcOrd="1" destOrd="0" presId="urn:microsoft.com/office/officeart/2005/8/layout/vList4"/>
    <dgm:cxn modelId="{6F74CC63-DA4E-45D9-BBD6-B585ADEDF475}" type="presParOf" srcId="{84BEAB96-5730-4084-A77E-B24468D17EFC}" destId="{4A3A890C-AE24-4B3C-AE01-62230916E6D2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97AC626-1350-41E7-8078-85038B12A9FC}" type="doc">
      <dgm:prSet loTypeId="urn:microsoft.com/office/officeart/2005/8/layout/process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AABE858A-8CF8-4119-A215-09409DE69C82}">
      <dgm:prSet phldrT="[Text]" custT="1"/>
      <dgm:spPr/>
      <dgm:t>
        <a:bodyPr/>
        <a:lstStyle/>
        <a:p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phí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741931A-B15D-400C-84D0-A367D33B4E8B}" type="parTrans" cxnId="{A4C9BB08-BBA3-4FA6-BF56-DBF5D8C2EE9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DACB8EE-9DF6-4635-8CFB-09EB3BA6316C}" type="sibTrans" cxnId="{A4C9BB08-BBA3-4FA6-BF56-DBF5D8C2EE9A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C3DBA60-8787-495B-943A-6CCE5AA02E5A}">
      <dgm:prSet phldrT="[Text]"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Phân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quyền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nghe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CC8DCA5-8F3A-4CF4-A72F-600561BEB51A}" type="parTrans" cxnId="{8462F03B-0BAB-4D30-849B-69C94B7C092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7BC5817-3DF6-4F3A-AE08-3EFA8202536E}" type="sibTrans" cxnId="{8462F03B-0BAB-4D30-849B-69C94B7C092F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F8A0F57-FFCB-4353-AF20-A7F086397625}">
      <dgm:prSet phldrT="[Text]" custT="1"/>
      <dgm:spPr/>
      <dgm:t>
        <a:bodyPr/>
        <a:lstStyle/>
        <a:p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sz="2400" b="1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sz="2400" b="1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9B01AA2-5A61-4445-941F-0A5FDA65D59E}" type="parTrans" cxnId="{1424BECE-1009-49C4-A1FE-A4601C96F89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903F50-9C26-4287-8419-ADF9FE9C79F8}" type="sibTrans" cxnId="{1424BECE-1009-49C4-A1FE-A4601C96F89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FC34936-6AE2-4030-8CC5-746C12BE1A5F}">
      <dgm:prSet phldrT="[Text]"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Hỗ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trợ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thiết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họp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xa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thoại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nghị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giám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nghị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12A120E-5302-4133-9136-C10069019030}" type="parTrans" cxnId="{566DD689-69AB-467D-99C8-D8559E454C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89E5C2-1ADC-43CB-B097-0B78CDB296FF}" type="sibTrans" cxnId="{566DD689-69AB-467D-99C8-D8559E454C08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090D176-2B84-48A8-A677-808CA111D997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Thiết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hạn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mức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theo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hướng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ngoại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4661BE-4277-4201-90E5-A2C14E128637}" type="parTrans" cxnId="{EDBFB0AC-68B7-4AD8-B8FB-9CD361C5A26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BA55250-0D38-43B6-813E-B80F26D3DDC7}" type="sibTrans" cxnId="{EDBFB0AC-68B7-4AD8-B8FB-9CD361C5A26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AD6A080-7E90-42D7-8C3C-0FA850CA6228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phí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lưu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A14F61D-1C55-4DAD-A4E0-8F273A6EC772}" type="parTrans" cxnId="{00A2264D-4BA2-47F7-A21A-A81F24D2F0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EF6CDE4-CB2C-4F4C-895A-AB222DF0B78F}" type="sibTrans" cxnId="{00A2264D-4BA2-47F7-A21A-A81F24D2F0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AA63D4A-7005-4C30-93BF-5E546D18EAEB}">
      <dgm:prSet/>
      <dgm:spPr/>
      <dgm:t>
        <a:bodyPr/>
        <a:lstStyle/>
        <a:p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Hỗ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trợ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nhắn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tin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 SMS</a:t>
          </a:r>
          <a:endParaRPr lang="en-US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0C7CD2-9B2B-498C-AFEC-DF312FB56A0C}" type="parTrans" cxnId="{EF8F24CF-8C71-444C-9FE7-0844E2BDF0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781026-00EA-4B23-86C0-D47D6C293038}" type="sibTrans" cxnId="{EF8F24CF-8C71-444C-9FE7-0844E2BDF0BE}">
      <dgm:prSet/>
      <dgm:spPr/>
      <dgm:t>
        <a:bodyPr/>
        <a:lstStyle/>
        <a:p>
          <a:endParaRPr lang="en-US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23C486C-5CCC-4F9B-AF79-469777E30BA6}" type="pres">
      <dgm:prSet presAssocID="{D97AC626-1350-41E7-8078-85038B12A9FC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DB0043C-A5C7-45EC-828F-13A72D39EB40}" type="pres">
      <dgm:prSet presAssocID="{EF8A0F57-FFCB-4353-AF20-A7F086397625}" presName="boxAndChildren" presStyleCnt="0"/>
      <dgm:spPr/>
    </dgm:pt>
    <dgm:pt modelId="{97A7898A-B0B5-4EA3-949C-FEEEA887524F}" type="pres">
      <dgm:prSet presAssocID="{EF8A0F57-FFCB-4353-AF20-A7F086397625}" presName="parentTextBox" presStyleLbl="node1" presStyleIdx="0" presStyleCnt="2"/>
      <dgm:spPr/>
      <dgm:t>
        <a:bodyPr/>
        <a:lstStyle/>
        <a:p>
          <a:endParaRPr lang="en-US"/>
        </a:p>
      </dgm:t>
    </dgm:pt>
    <dgm:pt modelId="{135D1B09-0943-4D05-9A6C-C6EA5DEC78D4}" type="pres">
      <dgm:prSet presAssocID="{EF8A0F57-FFCB-4353-AF20-A7F086397625}" presName="entireBox" presStyleLbl="node1" presStyleIdx="0" presStyleCnt="2"/>
      <dgm:spPr/>
      <dgm:t>
        <a:bodyPr/>
        <a:lstStyle/>
        <a:p>
          <a:endParaRPr lang="en-US"/>
        </a:p>
      </dgm:t>
    </dgm:pt>
    <dgm:pt modelId="{B3E26E0D-65C8-4D53-97DB-A7E88BCD72A6}" type="pres">
      <dgm:prSet presAssocID="{EF8A0F57-FFCB-4353-AF20-A7F086397625}" presName="descendantBox" presStyleCnt="0"/>
      <dgm:spPr/>
    </dgm:pt>
    <dgm:pt modelId="{90F11A25-B78B-42F6-A488-A1AEC3571AFF}" type="pres">
      <dgm:prSet presAssocID="{9FC34936-6AE2-4030-8CC5-746C12BE1A5F}" presName="childTextBox" presStyleLbl="fgAccFollow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903DC90-ABB8-4FEE-8808-D5B7232F325B}" type="pres">
      <dgm:prSet presAssocID="{9AA63D4A-7005-4C30-93BF-5E546D18EAEB}" presName="childTextBox" presStyleLbl="fgAccFollow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EC4C2C8-BB25-47F1-B838-D6AEA25AC0EF}" type="pres">
      <dgm:prSet presAssocID="{BDACB8EE-9DF6-4635-8CFB-09EB3BA6316C}" presName="sp" presStyleCnt="0"/>
      <dgm:spPr/>
    </dgm:pt>
    <dgm:pt modelId="{F5E31C08-D02F-42D4-BF0B-1BC8FC63B23A}" type="pres">
      <dgm:prSet presAssocID="{AABE858A-8CF8-4119-A215-09409DE69C82}" presName="arrowAndChildren" presStyleCnt="0"/>
      <dgm:spPr/>
    </dgm:pt>
    <dgm:pt modelId="{E5A1C837-A3FD-424E-AB39-03C50B3DE383}" type="pres">
      <dgm:prSet presAssocID="{AABE858A-8CF8-4119-A215-09409DE69C82}" presName="parentTextArrow" presStyleLbl="node1" presStyleIdx="0" presStyleCnt="2"/>
      <dgm:spPr/>
      <dgm:t>
        <a:bodyPr/>
        <a:lstStyle/>
        <a:p>
          <a:endParaRPr lang="en-US"/>
        </a:p>
      </dgm:t>
    </dgm:pt>
    <dgm:pt modelId="{4BF3827E-B864-4AFE-952B-D17757B6E5B8}" type="pres">
      <dgm:prSet presAssocID="{AABE858A-8CF8-4119-A215-09409DE69C82}" presName="arrow" presStyleLbl="node1" presStyleIdx="1" presStyleCnt="2"/>
      <dgm:spPr/>
      <dgm:t>
        <a:bodyPr/>
        <a:lstStyle/>
        <a:p>
          <a:endParaRPr lang="en-US"/>
        </a:p>
      </dgm:t>
    </dgm:pt>
    <dgm:pt modelId="{DDDD5387-14CB-48C2-A0D9-90D0B52674EF}" type="pres">
      <dgm:prSet presAssocID="{AABE858A-8CF8-4119-A215-09409DE69C82}" presName="descendantArrow" presStyleCnt="0"/>
      <dgm:spPr/>
    </dgm:pt>
    <dgm:pt modelId="{2C9148D5-07F1-4B0A-84DD-138862F75F5D}" type="pres">
      <dgm:prSet presAssocID="{2C3DBA60-8787-495B-943A-6CCE5AA02E5A}" presName="childTextArrow" presStyleLbl="fgAccFollow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9EC3273-8C05-4123-B15B-4ADECB99BBA5}" type="pres">
      <dgm:prSet presAssocID="{E090D176-2B84-48A8-A677-808CA111D997}" presName="childTextArrow" presStyleLbl="fgAccFollow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56CCE1-3E20-4213-8964-CFB3AF0BB4B7}" type="pres">
      <dgm:prSet presAssocID="{BAD6A080-7E90-42D7-8C3C-0FA850CA6228}" presName="childTextArrow" presStyleLbl="fgAccFollow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F7235F0-B0AE-4671-BF0F-6DA31B4E83D2}" type="presOf" srcId="{9FC34936-6AE2-4030-8CC5-746C12BE1A5F}" destId="{90F11A25-B78B-42F6-A488-A1AEC3571AFF}" srcOrd="0" destOrd="0" presId="urn:microsoft.com/office/officeart/2005/8/layout/process4"/>
    <dgm:cxn modelId="{00A2264D-4BA2-47F7-A21A-A81F24D2F0BE}" srcId="{AABE858A-8CF8-4119-A215-09409DE69C82}" destId="{BAD6A080-7E90-42D7-8C3C-0FA850CA6228}" srcOrd="2" destOrd="0" parTransId="{FA14F61D-1C55-4DAD-A4E0-8F273A6EC772}" sibTransId="{8EF6CDE4-CB2C-4F4C-895A-AB222DF0B78F}"/>
    <dgm:cxn modelId="{BE466776-28D5-4B67-AEB5-02B997A7EB3A}" type="presOf" srcId="{AABE858A-8CF8-4119-A215-09409DE69C82}" destId="{E5A1C837-A3FD-424E-AB39-03C50B3DE383}" srcOrd="0" destOrd="0" presId="urn:microsoft.com/office/officeart/2005/8/layout/process4"/>
    <dgm:cxn modelId="{566DD689-69AB-467D-99C8-D8559E454C08}" srcId="{EF8A0F57-FFCB-4353-AF20-A7F086397625}" destId="{9FC34936-6AE2-4030-8CC5-746C12BE1A5F}" srcOrd="0" destOrd="0" parTransId="{412A120E-5302-4133-9136-C10069019030}" sibTransId="{6C89E5C2-1ADC-43CB-B097-0B78CDB296FF}"/>
    <dgm:cxn modelId="{55A23399-49CE-4B1B-837F-7D1154F701C3}" type="presOf" srcId="{E090D176-2B84-48A8-A677-808CA111D997}" destId="{59EC3273-8C05-4123-B15B-4ADECB99BBA5}" srcOrd="0" destOrd="0" presId="urn:microsoft.com/office/officeart/2005/8/layout/process4"/>
    <dgm:cxn modelId="{5AF8C02E-E6A8-42CC-9442-41DC50BEB5F6}" type="presOf" srcId="{BAD6A080-7E90-42D7-8C3C-0FA850CA6228}" destId="{EB56CCE1-3E20-4213-8964-CFB3AF0BB4B7}" srcOrd="0" destOrd="0" presId="urn:microsoft.com/office/officeart/2005/8/layout/process4"/>
    <dgm:cxn modelId="{0F06B32D-B55F-486D-A4B3-4B573F356219}" type="presOf" srcId="{EF8A0F57-FFCB-4353-AF20-A7F086397625}" destId="{97A7898A-B0B5-4EA3-949C-FEEEA887524F}" srcOrd="0" destOrd="0" presId="urn:microsoft.com/office/officeart/2005/8/layout/process4"/>
    <dgm:cxn modelId="{EDBFB0AC-68B7-4AD8-B8FB-9CD361C5A26E}" srcId="{AABE858A-8CF8-4119-A215-09409DE69C82}" destId="{E090D176-2B84-48A8-A677-808CA111D997}" srcOrd="1" destOrd="0" parTransId="{D74661BE-4277-4201-90E5-A2C14E128637}" sibTransId="{8BA55250-0D38-43B6-813E-B80F26D3DDC7}"/>
    <dgm:cxn modelId="{5810D30A-E3FD-4344-B48F-0B6ADD910C98}" type="presOf" srcId="{9AA63D4A-7005-4C30-93BF-5E546D18EAEB}" destId="{D903DC90-ABB8-4FEE-8808-D5B7232F325B}" srcOrd="0" destOrd="0" presId="urn:microsoft.com/office/officeart/2005/8/layout/process4"/>
    <dgm:cxn modelId="{33F9AFAC-6271-4477-851F-D5A3396A46AB}" type="presOf" srcId="{AABE858A-8CF8-4119-A215-09409DE69C82}" destId="{4BF3827E-B864-4AFE-952B-D17757B6E5B8}" srcOrd="1" destOrd="0" presId="urn:microsoft.com/office/officeart/2005/8/layout/process4"/>
    <dgm:cxn modelId="{54B3AF74-BC84-4C97-B1CB-0F699370B7BC}" type="presOf" srcId="{EF8A0F57-FFCB-4353-AF20-A7F086397625}" destId="{135D1B09-0943-4D05-9A6C-C6EA5DEC78D4}" srcOrd="1" destOrd="0" presId="urn:microsoft.com/office/officeart/2005/8/layout/process4"/>
    <dgm:cxn modelId="{1424BECE-1009-49C4-A1FE-A4601C96F89E}" srcId="{D97AC626-1350-41E7-8078-85038B12A9FC}" destId="{EF8A0F57-FFCB-4353-AF20-A7F086397625}" srcOrd="1" destOrd="0" parTransId="{F9B01AA2-5A61-4445-941F-0A5FDA65D59E}" sibTransId="{F2903F50-9C26-4287-8419-ADF9FE9C79F8}"/>
    <dgm:cxn modelId="{3977C289-DFE1-4705-B97B-61EE08B79356}" type="presOf" srcId="{2C3DBA60-8787-495B-943A-6CCE5AA02E5A}" destId="{2C9148D5-07F1-4B0A-84DD-138862F75F5D}" srcOrd="0" destOrd="0" presId="urn:microsoft.com/office/officeart/2005/8/layout/process4"/>
    <dgm:cxn modelId="{A4C9BB08-BBA3-4FA6-BF56-DBF5D8C2EE9A}" srcId="{D97AC626-1350-41E7-8078-85038B12A9FC}" destId="{AABE858A-8CF8-4119-A215-09409DE69C82}" srcOrd="0" destOrd="0" parTransId="{4741931A-B15D-400C-84D0-A367D33B4E8B}" sibTransId="{BDACB8EE-9DF6-4635-8CFB-09EB3BA6316C}"/>
    <dgm:cxn modelId="{8462F03B-0BAB-4D30-849B-69C94B7C092F}" srcId="{AABE858A-8CF8-4119-A215-09409DE69C82}" destId="{2C3DBA60-8787-495B-943A-6CCE5AA02E5A}" srcOrd="0" destOrd="0" parTransId="{DCC8DCA5-8F3A-4CF4-A72F-600561BEB51A}" sibTransId="{F7BC5817-3DF6-4F3A-AE08-3EFA8202536E}"/>
    <dgm:cxn modelId="{B8AC7FD4-7D0A-40DE-96C7-7533CBDDFC12}" type="presOf" srcId="{D97AC626-1350-41E7-8078-85038B12A9FC}" destId="{123C486C-5CCC-4F9B-AF79-469777E30BA6}" srcOrd="0" destOrd="0" presId="urn:microsoft.com/office/officeart/2005/8/layout/process4"/>
    <dgm:cxn modelId="{EF8F24CF-8C71-444C-9FE7-0844E2BDF0BE}" srcId="{EF8A0F57-FFCB-4353-AF20-A7F086397625}" destId="{9AA63D4A-7005-4C30-93BF-5E546D18EAEB}" srcOrd="1" destOrd="0" parTransId="{E90C7CD2-9B2B-498C-AFEC-DF312FB56A0C}" sibTransId="{D7781026-00EA-4B23-86C0-D47D6C293038}"/>
    <dgm:cxn modelId="{3960B088-0A4A-4E4B-9F5E-228EBF18F06B}" type="presParOf" srcId="{123C486C-5CCC-4F9B-AF79-469777E30BA6}" destId="{7DB0043C-A5C7-45EC-828F-13A72D39EB40}" srcOrd="0" destOrd="0" presId="urn:microsoft.com/office/officeart/2005/8/layout/process4"/>
    <dgm:cxn modelId="{3ECB83EE-2C87-477D-8A71-24EB47747BC0}" type="presParOf" srcId="{7DB0043C-A5C7-45EC-828F-13A72D39EB40}" destId="{97A7898A-B0B5-4EA3-949C-FEEEA887524F}" srcOrd="0" destOrd="0" presId="urn:microsoft.com/office/officeart/2005/8/layout/process4"/>
    <dgm:cxn modelId="{FBEF2A75-5102-4BDE-B25D-0DAFDB4E318C}" type="presParOf" srcId="{7DB0043C-A5C7-45EC-828F-13A72D39EB40}" destId="{135D1B09-0943-4D05-9A6C-C6EA5DEC78D4}" srcOrd="1" destOrd="0" presId="urn:microsoft.com/office/officeart/2005/8/layout/process4"/>
    <dgm:cxn modelId="{62D5E885-4704-4B09-876A-53FFC087F398}" type="presParOf" srcId="{7DB0043C-A5C7-45EC-828F-13A72D39EB40}" destId="{B3E26E0D-65C8-4D53-97DB-A7E88BCD72A6}" srcOrd="2" destOrd="0" presId="urn:microsoft.com/office/officeart/2005/8/layout/process4"/>
    <dgm:cxn modelId="{F57127E1-F5ED-475B-854D-4A86C344565A}" type="presParOf" srcId="{B3E26E0D-65C8-4D53-97DB-A7E88BCD72A6}" destId="{90F11A25-B78B-42F6-A488-A1AEC3571AFF}" srcOrd="0" destOrd="0" presId="urn:microsoft.com/office/officeart/2005/8/layout/process4"/>
    <dgm:cxn modelId="{E31CFEE1-FF3B-4564-B6DC-AA621A2D0F89}" type="presParOf" srcId="{B3E26E0D-65C8-4D53-97DB-A7E88BCD72A6}" destId="{D903DC90-ABB8-4FEE-8808-D5B7232F325B}" srcOrd="1" destOrd="0" presId="urn:microsoft.com/office/officeart/2005/8/layout/process4"/>
    <dgm:cxn modelId="{8205BC22-B616-4633-90EB-DA7C16D810CD}" type="presParOf" srcId="{123C486C-5CCC-4F9B-AF79-469777E30BA6}" destId="{DEC4C2C8-BB25-47F1-B838-D6AEA25AC0EF}" srcOrd="1" destOrd="0" presId="urn:microsoft.com/office/officeart/2005/8/layout/process4"/>
    <dgm:cxn modelId="{165A2CF0-8AB5-4226-8CC9-AB0860CE0601}" type="presParOf" srcId="{123C486C-5CCC-4F9B-AF79-469777E30BA6}" destId="{F5E31C08-D02F-42D4-BF0B-1BC8FC63B23A}" srcOrd="2" destOrd="0" presId="urn:microsoft.com/office/officeart/2005/8/layout/process4"/>
    <dgm:cxn modelId="{E4E74C78-DD7C-4FE5-B4B1-439058C641FF}" type="presParOf" srcId="{F5E31C08-D02F-42D4-BF0B-1BC8FC63B23A}" destId="{E5A1C837-A3FD-424E-AB39-03C50B3DE383}" srcOrd="0" destOrd="0" presId="urn:microsoft.com/office/officeart/2005/8/layout/process4"/>
    <dgm:cxn modelId="{EEBDA883-77B4-4C1B-8824-4EEF4754A635}" type="presParOf" srcId="{F5E31C08-D02F-42D4-BF0B-1BC8FC63B23A}" destId="{4BF3827E-B864-4AFE-952B-D17757B6E5B8}" srcOrd="1" destOrd="0" presId="urn:microsoft.com/office/officeart/2005/8/layout/process4"/>
    <dgm:cxn modelId="{634BA8A6-DD58-4E29-B49E-90F07F7A594E}" type="presParOf" srcId="{F5E31C08-D02F-42D4-BF0B-1BC8FC63B23A}" destId="{DDDD5387-14CB-48C2-A0D9-90D0B52674EF}" srcOrd="2" destOrd="0" presId="urn:microsoft.com/office/officeart/2005/8/layout/process4"/>
    <dgm:cxn modelId="{C465D6F2-EC65-459B-AB53-54A7F8EEFBE7}" type="presParOf" srcId="{DDDD5387-14CB-48C2-A0D9-90D0B52674EF}" destId="{2C9148D5-07F1-4B0A-84DD-138862F75F5D}" srcOrd="0" destOrd="0" presId="urn:microsoft.com/office/officeart/2005/8/layout/process4"/>
    <dgm:cxn modelId="{9A54C143-BE5B-40C7-A48B-EE0D2E3E29A0}" type="presParOf" srcId="{DDDD5387-14CB-48C2-A0D9-90D0B52674EF}" destId="{59EC3273-8C05-4123-B15B-4ADECB99BBA5}" srcOrd="1" destOrd="0" presId="urn:microsoft.com/office/officeart/2005/8/layout/process4"/>
    <dgm:cxn modelId="{5E6FB7A4-7F42-4FF1-9D90-AC1EA327BC66}" type="presParOf" srcId="{DDDD5387-14CB-48C2-A0D9-90D0B52674EF}" destId="{EB56CCE1-3E20-4213-8964-CFB3AF0BB4B7}" srcOrd="2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F2FB1AE-8EAE-42EE-8DE0-BE72E23989A2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F1E570E9-BA0E-49B5-8C4C-F1204E01F809}">
      <dgm:prSet phldrT="[Text]"/>
      <dgm:spPr/>
      <dgm:t>
        <a:bodyPr/>
        <a:lstStyle/>
        <a:p>
          <a:r>
            <a:rPr lang="en-US" dirty="0" err="1" smtClean="0"/>
            <a:t>Ký</a:t>
          </a:r>
          <a:r>
            <a:rPr lang="en-US" dirty="0" smtClean="0"/>
            <a:t> </a:t>
          </a:r>
          <a:r>
            <a:rPr lang="en-US" err="1" smtClean="0"/>
            <a:t>hợp</a:t>
          </a:r>
          <a:r>
            <a:rPr lang="en-US" smtClean="0"/>
            <a:t> đồng/PYC cung cấp dịch vụ</a:t>
          </a:r>
          <a:endParaRPr lang="en-US" dirty="0"/>
        </a:p>
      </dgm:t>
    </dgm:pt>
    <dgm:pt modelId="{B2AE07CE-4E3E-4083-AC6D-E66F8D50F248}" type="parTrans" cxnId="{84584B96-597A-4DB7-B6C3-E81E8D832A8A}">
      <dgm:prSet/>
      <dgm:spPr/>
      <dgm:t>
        <a:bodyPr/>
        <a:lstStyle/>
        <a:p>
          <a:endParaRPr lang="en-US"/>
        </a:p>
      </dgm:t>
    </dgm:pt>
    <dgm:pt modelId="{8F1865E5-F87B-42C4-9368-93A2F7D4B665}" type="sibTrans" cxnId="{84584B96-597A-4DB7-B6C3-E81E8D832A8A}">
      <dgm:prSet/>
      <dgm:spPr/>
      <dgm:t>
        <a:bodyPr/>
        <a:lstStyle/>
        <a:p>
          <a:endParaRPr lang="en-US"/>
        </a:p>
      </dgm:t>
    </dgm:pt>
    <dgm:pt modelId="{DF93646C-82A4-4BD2-AB4B-A4FD8B8679E6}">
      <dgm:prSet phldrT="[Text]"/>
      <dgm:spPr/>
      <dgm:t>
        <a:bodyPr/>
        <a:lstStyle/>
        <a:p>
          <a:r>
            <a:rPr lang="en-US" dirty="0" err="1" smtClean="0"/>
            <a:t>Cung</a:t>
          </a:r>
          <a:r>
            <a:rPr lang="en-US" dirty="0" smtClean="0"/>
            <a:t> </a:t>
          </a:r>
          <a:r>
            <a:rPr lang="en-US" err="1" smtClean="0"/>
            <a:t>cấp</a:t>
          </a:r>
          <a:r>
            <a:rPr lang="en-US" smtClean="0"/>
            <a:t> danh sách thuê bao gộp nhóm TĐ DĐ</a:t>
          </a:r>
          <a:endParaRPr lang="en-US" dirty="0"/>
        </a:p>
      </dgm:t>
    </dgm:pt>
    <dgm:pt modelId="{D022698A-6CB4-4D88-866A-FA682C7C331A}" type="parTrans" cxnId="{5636AED1-9FDE-4814-BE75-E7F1FF229771}">
      <dgm:prSet/>
      <dgm:spPr/>
      <dgm:t>
        <a:bodyPr/>
        <a:lstStyle/>
        <a:p>
          <a:endParaRPr lang="en-US"/>
        </a:p>
      </dgm:t>
    </dgm:pt>
    <dgm:pt modelId="{803F222E-B85D-4FD7-9D99-056970FF4479}" type="sibTrans" cxnId="{5636AED1-9FDE-4814-BE75-E7F1FF229771}">
      <dgm:prSet/>
      <dgm:spPr/>
      <dgm:t>
        <a:bodyPr/>
        <a:lstStyle/>
        <a:p>
          <a:endParaRPr lang="en-US"/>
        </a:p>
      </dgm:t>
    </dgm:pt>
    <dgm:pt modelId="{AF884ECC-541F-4903-90EC-F22FBD6FBE53}">
      <dgm:prSet phldrT="[Text]"/>
      <dgm:spPr/>
      <dgm:t>
        <a:bodyPr/>
        <a:lstStyle/>
        <a:p>
          <a:r>
            <a:rPr lang="en-US" dirty="0" err="1" smtClean="0"/>
            <a:t>Viettel</a:t>
          </a:r>
          <a:r>
            <a:rPr lang="en-US" dirty="0" smtClean="0"/>
            <a:t> </a:t>
          </a:r>
          <a:r>
            <a:rPr lang="en-US" dirty="0" err="1" smtClean="0"/>
            <a:t>khai</a:t>
          </a:r>
          <a:r>
            <a:rPr lang="en-US" dirty="0" smtClean="0"/>
            <a:t> </a:t>
          </a:r>
          <a:r>
            <a:rPr lang="en-US" err="1" smtClean="0"/>
            <a:t>báo</a:t>
          </a:r>
          <a:r>
            <a:rPr lang="en-US" smtClean="0"/>
            <a:t> nhóm TĐ DĐ</a:t>
          </a:r>
          <a:endParaRPr lang="en-US" dirty="0"/>
        </a:p>
      </dgm:t>
    </dgm:pt>
    <dgm:pt modelId="{54FC3A64-BB07-4973-AF93-EACE8E76B205}" type="parTrans" cxnId="{7D2B229C-C0E2-4E17-9F06-7C66953C468E}">
      <dgm:prSet/>
      <dgm:spPr/>
      <dgm:t>
        <a:bodyPr/>
        <a:lstStyle/>
        <a:p>
          <a:endParaRPr lang="en-US"/>
        </a:p>
      </dgm:t>
    </dgm:pt>
    <dgm:pt modelId="{D7CBB5ED-0DE4-4C25-8733-3A73E9F75B24}" type="sibTrans" cxnId="{7D2B229C-C0E2-4E17-9F06-7C66953C468E}">
      <dgm:prSet/>
      <dgm:spPr/>
      <dgm:t>
        <a:bodyPr/>
        <a:lstStyle/>
        <a:p>
          <a:endParaRPr lang="en-US"/>
        </a:p>
      </dgm:t>
    </dgm:pt>
    <dgm:pt modelId="{E3851B5E-6FF0-4847-9D56-10DCE26614F5}" type="pres">
      <dgm:prSet presAssocID="{BF2FB1AE-8EAE-42EE-8DE0-BE72E23989A2}" presName="CompostProcess" presStyleCnt="0">
        <dgm:presLayoutVars>
          <dgm:dir/>
          <dgm:resizeHandles val="exact"/>
        </dgm:presLayoutVars>
      </dgm:prSet>
      <dgm:spPr/>
    </dgm:pt>
    <dgm:pt modelId="{9D5B5C89-F7C4-405A-97FB-335F0B804CD8}" type="pres">
      <dgm:prSet presAssocID="{BF2FB1AE-8EAE-42EE-8DE0-BE72E23989A2}" presName="arrow" presStyleLbl="bgShp" presStyleIdx="0" presStyleCnt="1"/>
      <dgm:spPr/>
    </dgm:pt>
    <dgm:pt modelId="{9EE6A580-3668-468C-A501-422C7C7ED4AC}" type="pres">
      <dgm:prSet presAssocID="{BF2FB1AE-8EAE-42EE-8DE0-BE72E23989A2}" presName="linearProcess" presStyleCnt="0"/>
      <dgm:spPr/>
    </dgm:pt>
    <dgm:pt modelId="{7D44E95D-CEDD-4573-9230-90B8FD02B6DB}" type="pres">
      <dgm:prSet presAssocID="{F1E570E9-BA0E-49B5-8C4C-F1204E01F809}" presName="textNode" presStyleLbl="node1" presStyleIdx="0" presStyleCnt="3" custScaleX="76861" custScaleY="83648" custLinFactX="-4309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03CE8ED-EAE5-4803-A56A-6AFD582B9BD0}" type="pres">
      <dgm:prSet presAssocID="{8F1865E5-F87B-42C4-9368-93A2F7D4B665}" presName="sibTrans" presStyleCnt="0"/>
      <dgm:spPr/>
    </dgm:pt>
    <dgm:pt modelId="{ACB6A737-F104-4DEE-9E7A-1578FF2BB897}" type="pres">
      <dgm:prSet presAssocID="{DF93646C-82A4-4BD2-AB4B-A4FD8B8679E6}" presName="textNode" presStyleLbl="node1" presStyleIdx="1" presStyleCnt="3" custScaleX="76861" custScaleY="83648" custLinFactX="-4309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38AC1C-C889-45C5-9D55-AB162BCA5543}" type="pres">
      <dgm:prSet presAssocID="{803F222E-B85D-4FD7-9D99-056970FF4479}" presName="sibTrans" presStyleCnt="0"/>
      <dgm:spPr/>
    </dgm:pt>
    <dgm:pt modelId="{5053BA41-0EE7-48CF-A33F-0ACA8705676F}" type="pres">
      <dgm:prSet presAssocID="{AF884ECC-541F-4903-90EC-F22FBD6FBE53}" presName="textNode" presStyleLbl="node1" presStyleIdx="2" presStyleCnt="3" custScaleX="76861" custScaleY="83648" custLinFactX="-4309" custLinFactNeighborX="-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36AED1-9FDE-4814-BE75-E7F1FF229771}" srcId="{BF2FB1AE-8EAE-42EE-8DE0-BE72E23989A2}" destId="{DF93646C-82A4-4BD2-AB4B-A4FD8B8679E6}" srcOrd="1" destOrd="0" parTransId="{D022698A-6CB4-4D88-866A-FA682C7C331A}" sibTransId="{803F222E-B85D-4FD7-9D99-056970FF4479}"/>
    <dgm:cxn modelId="{E4FA6FD8-0154-4A8B-921D-A49AD5EA4E16}" type="presOf" srcId="{DF93646C-82A4-4BD2-AB4B-A4FD8B8679E6}" destId="{ACB6A737-F104-4DEE-9E7A-1578FF2BB897}" srcOrd="0" destOrd="0" presId="urn:microsoft.com/office/officeart/2005/8/layout/hProcess9"/>
    <dgm:cxn modelId="{84584B96-597A-4DB7-B6C3-E81E8D832A8A}" srcId="{BF2FB1AE-8EAE-42EE-8DE0-BE72E23989A2}" destId="{F1E570E9-BA0E-49B5-8C4C-F1204E01F809}" srcOrd="0" destOrd="0" parTransId="{B2AE07CE-4E3E-4083-AC6D-E66F8D50F248}" sibTransId="{8F1865E5-F87B-42C4-9368-93A2F7D4B665}"/>
    <dgm:cxn modelId="{DE6EC9D9-F499-4D21-A4C6-8FB3C2A0DD68}" type="presOf" srcId="{F1E570E9-BA0E-49B5-8C4C-F1204E01F809}" destId="{7D44E95D-CEDD-4573-9230-90B8FD02B6DB}" srcOrd="0" destOrd="0" presId="urn:microsoft.com/office/officeart/2005/8/layout/hProcess9"/>
    <dgm:cxn modelId="{7D2B229C-C0E2-4E17-9F06-7C66953C468E}" srcId="{BF2FB1AE-8EAE-42EE-8DE0-BE72E23989A2}" destId="{AF884ECC-541F-4903-90EC-F22FBD6FBE53}" srcOrd="2" destOrd="0" parTransId="{54FC3A64-BB07-4973-AF93-EACE8E76B205}" sibTransId="{D7CBB5ED-0DE4-4C25-8733-3A73E9F75B24}"/>
    <dgm:cxn modelId="{224D6549-A590-424D-9A9D-66393DF2CEAD}" type="presOf" srcId="{AF884ECC-541F-4903-90EC-F22FBD6FBE53}" destId="{5053BA41-0EE7-48CF-A33F-0ACA8705676F}" srcOrd="0" destOrd="0" presId="urn:microsoft.com/office/officeart/2005/8/layout/hProcess9"/>
    <dgm:cxn modelId="{D3D054A2-71B6-4B11-A3ED-2E959497D6F1}" type="presOf" srcId="{BF2FB1AE-8EAE-42EE-8DE0-BE72E23989A2}" destId="{E3851B5E-6FF0-4847-9D56-10DCE26614F5}" srcOrd="0" destOrd="0" presId="urn:microsoft.com/office/officeart/2005/8/layout/hProcess9"/>
    <dgm:cxn modelId="{BABA299A-536C-4810-970B-37A2FB92620B}" type="presParOf" srcId="{E3851B5E-6FF0-4847-9D56-10DCE26614F5}" destId="{9D5B5C89-F7C4-405A-97FB-335F0B804CD8}" srcOrd="0" destOrd="0" presId="urn:microsoft.com/office/officeart/2005/8/layout/hProcess9"/>
    <dgm:cxn modelId="{9C80C8FF-1009-4FB0-9D2B-9CD8E2DF39B5}" type="presParOf" srcId="{E3851B5E-6FF0-4847-9D56-10DCE26614F5}" destId="{9EE6A580-3668-468C-A501-422C7C7ED4AC}" srcOrd="1" destOrd="0" presId="urn:microsoft.com/office/officeart/2005/8/layout/hProcess9"/>
    <dgm:cxn modelId="{7367B629-FCEA-47C1-A797-7CF219FDE653}" type="presParOf" srcId="{9EE6A580-3668-468C-A501-422C7C7ED4AC}" destId="{7D44E95D-CEDD-4573-9230-90B8FD02B6DB}" srcOrd="0" destOrd="0" presId="urn:microsoft.com/office/officeart/2005/8/layout/hProcess9"/>
    <dgm:cxn modelId="{6A2D94FB-FFD9-4A65-8134-741994CA8C15}" type="presParOf" srcId="{9EE6A580-3668-468C-A501-422C7C7ED4AC}" destId="{F03CE8ED-EAE5-4803-A56A-6AFD582B9BD0}" srcOrd="1" destOrd="0" presId="urn:microsoft.com/office/officeart/2005/8/layout/hProcess9"/>
    <dgm:cxn modelId="{6789380E-D3CE-4843-9A66-68ADBD3A9FF0}" type="presParOf" srcId="{9EE6A580-3668-468C-A501-422C7C7ED4AC}" destId="{ACB6A737-F104-4DEE-9E7A-1578FF2BB897}" srcOrd="2" destOrd="0" presId="urn:microsoft.com/office/officeart/2005/8/layout/hProcess9"/>
    <dgm:cxn modelId="{9C68B411-B4E8-4140-9079-BA57FB15C725}" type="presParOf" srcId="{9EE6A580-3668-468C-A501-422C7C7ED4AC}" destId="{5438AC1C-C889-45C5-9D55-AB162BCA5543}" srcOrd="3" destOrd="0" presId="urn:microsoft.com/office/officeart/2005/8/layout/hProcess9"/>
    <dgm:cxn modelId="{F3F495B3-282B-48FB-B899-4FF1CE428A3F}" type="presParOf" srcId="{9EE6A580-3668-468C-A501-422C7C7ED4AC}" destId="{5053BA41-0EE7-48CF-A33F-0ACA8705676F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578ADE4-218C-42CE-AF20-B1167571B241}">
      <dsp:nvSpPr>
        <dsp:cNvPr id="0" name=""/>
        <dsp:cNvSpPr/>
      </dsp:nvSpPr>
      <dsp:spPr>
        <a:xfrm>
          <a:off x="2155773" y="1150432"/>
          <a:ext cx="2894381" cy="2894381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b="1" kern="1200" smtClean="0"/>
            <a:t>MPBX</a:t>
          </a:r>
          <a:endParaRPr lang="en-US" sz="3600" b="1" kern="1200" dirty="0"/>
        </a:p>
      </dsp:txBody>
      <dsp:txXfrm>
        <a:off x="2579645" y="1574304"/>
        <a:ext cx="2046637" cy="2046637"/>
      </dsp:txXfrm>
    </dsp:sp>
    <dsp:sp modelId="{F1DB0518-5BCE-4B4D-A097-0B7DD5ECECD5}">
      <dsp:nvSpPr>
        <dsp:cNvPr id="0" name=""/>
        <dsp:cNvSpPr/>
      </dsp:nvSpPr>
      <dsp:spPr>
        <a:xfrm>
          <a:off x="2652167" y="-145432"/>
          <a:ext cx="1901594" cy="1716295"/>
        </a:xfrm>
        <a:prstGeom prst="ellipse">
          <a:avLst/>
        </a:prstGeom>
        <a:solidFill>
          <a:schemeClr val="accent3">
            <a:alpha val="50000"/>
            <a:hueOff val="-4388911"/>
            <a:satOff val="15202"/>
            <a:lumOff val="455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Không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chi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phí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đầu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tư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&amp;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bảo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trì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phần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cứng</a:t>
          </a:r>
          <a:endParaRPr lang="en-US" sz="22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30649" y="105914"/>
        <a:ext cx="1344630" cy="1213603"/>
      </dsp:txXfrm>
    </dsp:sp>
    <dsp:sp modelId="{91D69CC0-C529-4DE7-94A6-F806E2E9C440}">
      <dsp:nvSpPr>
        <dsp:cNvPr id="0" name=""/>
        <dsp:cNvSpPr/>
      </dsp:nvSpPr>
      <dsp:spPr>
        <a:xfrm>
          <a:off x="4565888" y="1736060"/>
          <a:ext cx="1843967" cy="1723126"/>
        </a:xfrm>
        <a:prstGeom prst="ellipse">
          <a:avLst/>
        </a:prstGeom>
        <a:solidFill>
          <a:schemeClr val="accent3">
            <a:alpha val="50000"/>
            <a:hueOff val="-8777822"/>
            <a:satOff val="30405"/>
            <a:lumOff val="9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smtClean="0">
              <a:latin typeface="Times New Roman" pitchFamily="18" charset="0"/>
              <a:cs typeface="Times New Roman" pitchFamily="18" charset="0"/>
            </a:rPr>
            <a:t>Kết nối mọi lúc mọi nơi</a:t>
          </a:r>
          <a:endParaRPr lang="en-US" sz="22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835931" y="1988406"/>
        <a:ext cx="1303881" cy="1218434"/>
      </dsp:txXfrm>
    </dsp:sp>
    <dsp:sp modelId="{BCAC8181-7E09-48F7-90B8-3B1CD2B874D7}">
      <dsp:nvSpPr>
        <dsp:cNvPr id="0" name=""/>
        <dsp:cNvSpPr/>
      </dsp:nvSpPr>
      <dsp:spPr>
        <a:xfrm>
          <a:off x="2689157" y="3601590"/>
          <a:ext cx="1827613" cy="1761882"/>
        </a:xfrm>
        <a:prstGeom prst="ellipse">
          <a:avLst/>
        </a:prstGeom>
        <a:solidFill>
          <a:schemeClr val="accent3">
            <a:alpha val="50000"/>
            <a:hueOff val="-13166732"/>
            <a:satOff val="45608"/>
            <a:lumOff val="1367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smtClean="0">
              <a:latin typeface="Times New Roman" pitchFamily="18" charset="0"/>
              <a:cs typeface="Times New Roman" pitchFamily="18" charset="0"/>
            </a:rPr>
            <a:t>Hỗ trợ các tính năng vượt trội</a:t>
          </a:r>
          <a:endParaRPr lang="en-US" sz="22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6805" y="3859612"/>
        <a:ext cx="1292317" cy="1245838"/>
      </dsp:txXfrm>
    </dsp:sp>
    <dsp:sp modelId="{320BAB3B-33A5-4984-88D2-C02DF731F836}">
      <dsp:nvSpPr>
        <dsp:cNvPr id="0" name=""/>
        <dsp:cNvSpPr/>
      </dsp:nvSpPr>
      <dsp:spPr>
        <a:xfrm>
          <a:off x="837629" y="1687405"/>
          <a:ext cx="1760854" cy="1820435"/>
        </a:xfrm>
        <a:prstGeom prst="ellipse">
          <a:avLst/>
        </a:prstGeom>
        <a:solidFill>
          <a:schemeClr val="accent3">
            <a:alpha val="50000"/>
            <a:hueOff val="-17555643"/>
            <a:satOff val="60810"/>
            <a:lumOff val="182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Giá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cước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hấp</a:t>
          </a:r>
          <a:r>
            <a:rPr lang="en-US" sz="2200" b="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200" b="0" kern="1200" dirty="0" err="1" smtClean="0">
              <a:latin typeface="Times New Roman" pitchFamily="18" charset="0"/>
              <a:cs typeface="Times New Roman" pitchFamily="18" charset="0"/>
            </a:rPr>
            <a:t>dẫn</a:t>
          </a:r>
          <a:endParaRPr lang="en-US" sz="2200" b="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095500" y="1954002"/>
        <a:ext cx="1245112" cy="128724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1DC20-AAED-43D7-99F1-001E5E161A97}">
      <dsp:nvSpPr>
        <dsp:cNvPr id="0" name=""/>
        <dsp:cNvSpPr/>
      </dsp:nvSpPr>
      <dsp:spPr>
        <a:xfrm>
          <a:off x="0" y="0"/>
          <a:ext cx="6867038" cy="1334170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Tính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năng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err="1" smtClean="0">
              <a:latin typeface="Times New Roman" pitchFamily="18" charset="0"/>
              <a:cs typeface="Times New Roman" pitchFamily="18" charset="0"/>
            </a:rPr>
            <a:t>tổng</a:t>
          </a:r>
          <a:r>
            <a:rPr lang="en-US" sz="2700" kern="1200" smtClean="0">
              <a:latin typeface="Times New Roman" pitchFamily="18" charset="0"/>
              <a:cs typeface="Times New Roman" pitchFamily="18" charset="0"/>
            </a:rPr>
            <a:t> đài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Outbound call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Inbound call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06824" y="0"/>
        <a:ext cx="5360213" cy="1334170"/>
      </dsp:txXfrm>
    </dsp:sp>
    <dsp:sp modelId="{8B1224BD-A3CD-4663-A230-882FFD4FB382}">
      <dsp:nvSpPr>
        <dsp:cNvPr id="0" name=""/>
        <dsp:cNvSpPr/>
      </dsp:nvSpPr>
      <dsp:spPr>
        <a:xfrm>
          <a:off x="133417" y="133417"/>
          <a:ext cx="1373407" cy="106733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000" b="-1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FA88E2-0F02-49AB-8253-C4DE39E00D18}">
      <dsp:nvSpPr>
        <dsp:cNvPr id="0" name=""/>
        <dsp:cNvSpPr/>
      </dsp:nvSpPr>
      <dsp:spPr>
        <a:xfrm>
          <a:off x="0" y="1467588"/>
          <a:ext cx="6867038" cy="1334170"/>
        </a:xfrm>
        <a:prstGeom prst="roundRect">
          <a:avLst>
            <a:gd name="adj" fmla="val 10000"/>
          </a:avLst>
        </a:prstGeom>
        <a:solidFill>
          <a:schemeClr val="accent3">
            <a:hueOff val="-8777822"/>
            <a:satOff val="30405"/>
            <a:lumOff val="9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Gọi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nội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bộ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bằng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số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ngắn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Thiết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lập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định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danh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cho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thuê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bao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Cách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gọi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nhanh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chóng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đơn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giản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06824" y="1467588"/>
        <a:ext cx="5360213" cy="1334170"/>
      </dsp:txXfrm>
    </dsp:sp>
    <dsp:sp modelId="{BB75E02D-B0FA-4E52-9445-8EA4AF3B58AF}">
      <dsp:nvSpPr>
        <dsp:cNvPr id="0" name=""/>
        <dsp:cNvSpPr/>
      </dsp:nvSpPr>
      <dsp:spPr>
        <a:xfrm>
          <a:off x="133417" y="1601005"/>
          <a:ext cx="1373407" cy="106733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6000" r="-16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460B5-066B-47C7-A647-262B04A95CBB}">
      <dsp:nvSpPr>
        <dsp:cNvPr id="0" name=""/>
        <dsp:cNvSpPr/>
      </dsp:nvSpPr>
      <dsp:spPr>
        <a:xfrm>
          <a:off x="0" y="2935176"/>
          <a:ext cx="6867038" cy="1334170"/>
        </a:xfrm>
        <a:prstGeom prst="roundRect">
          <a:avLst>
            <a:gd name="adj" fmla="val 10000"/>
          </a:avLst>
        </a:prstGeom>
        <a:solidFill>
          <a:schemeClr val="accent3">
            <a:hueOff val="-17555643"/>
            <a:satOff val="60810"/>
            <a:lumOff val="182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t" anchorCtr="0">
          <a:noAutofit/>
        </a:bodyPr>
        <a:lstStyle/>
        <a:p>
          <a:pPr lvl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Thoại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hội</a:t>
          </a:r>
          <a:r>
            <a:rPr lang="en-US" sz="27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700" kern="1200" dirty="0" err="1" smtClean="0">
              <a:latin typeface="Times New Roman" pitchFamily="18" charset="0"/>
              <a:cs typeface="Times New Roman" pitchFamily="18" charset="0"/>
            </a:rPr>
            <a:t>nghị</a:t>
          </a:r>
          <a:endParaRPr lang="en-US" sz="27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Thiết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lập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thành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viên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Tin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nhắn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thông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báo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hội</a:t>
          </a:r>
          <a:r>
            <a:rPr lang="en-US" sz="2100" kern="12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en-US" sz="2100" kern="1200" dirty="0" err="1" smtClean="0">
              <a:latin typeface="Times New Roman" pitchFamily="18" charset="0"/>
              <a:cs typeface="Times New Roman" pitchFamily="18" charset="0"/>
            </a:rPr>
            <a:t>nghị</a:t>
          </a:r>
          <a:endParaRPr lang="en-US" sz="2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06824" y="2935176"/>
        <a:ext cx="5360213" cy="1334170"/>
      </dsp:txXfrm>
    </dsp:sp>
    <dsp:sp modelId="{5EF754D7-E9BD-4504-A789-288DF61D8F98}">
      <dsp:nvSpPr>
        <dsp:cNvPr id="0" name=""/>
        <dsp:cNvSpPr/>
      </dsp:nvSpPr>
      <dsp:spPr>
        <a:xfrm>
          <a:off x="133417" y="3068593"/>
          <a:ext cx="1373407" cy="1067336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4000" b="-14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CC11D1-9193-423C-9373-DBF473AF1675}">
      <dsp:nvSpPr>
        <dsp:cNvPr id="0" name=""/>
        <dsp:cNvSpPr/>
      </dsp:nvSpPr>
      <dsp:spPr>
        <a:xfrm>
          <a:off x="0" y="0"/>
          <a:ext cx="7078727" cy="1334170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>
              <a:latin typeface="Times New Roman" pitchFamily="18" charset="0"/>
              <a:cs typeface="Times New Roman" pitchFamily="18" charset="0"/>
            </a:rPr>
            <a:t>Lời chào tổng đài IVR</a:t>
          </a:r>
          <a:endParaRPr lang="vi-VN" sz="2400" kern="1200">
            <a:latin typeface="Times New Roman" pitchFamily="18" charset="0"/>
            <a:cs typeface="Times New Roman" pitchFamily="18" charset="0"/>
          </a:endParaRPr>
        </a:p>
      </dsp:txBody>
      <dsp:txXfrm>
        <a:off x="1549162" y="0"/>
        <a:ext cx="5529564" cy="1334170"/>
      </dsp:txXfrm>
    </dsp:sp>
    <dsp:sp modelId="{E57FD0E6-71D8-4A02-BDDB-73A6A2DBE729}">
      <dsp:nvSpPr>
        <dsp:cNvPr id="0" name=""/>
        <dsp:cNvSpPr/>
      </dsp:nvSpPr>
      <dsp:spPr>
        <a:xfrm>
          <a:off x="133417" y="133417"/>
          <a:ext cx="1415745" cy="10673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FA88E2-0F02-49AB-8253-C4DE39E00D18}">
      <dsp:nvSpPr>
        <dsp:cNvPr id="0" name=""/>
        <dsp:cNvSpPr/>
      </dsp:nvSpPr>
      <dsp:spPr>
        <a:xfrm>
          <a:off x="0" y="1467588"/>
          <a:ext cx="7078727" cy="1334170"/>
        </a:xfrm>
        <a:prstGeom prst="roundRect">
          <a:avLst>
            <a:gd name="adj" fmla="val 10000"/>
          </a:avLst>
        </a:prstGeom>
        <a:solidFill>
          <a:schemeClr val="accent2">
            <a:hueOff val="7856053"/>
            <a:satOff val="-36009"/>
            <a:lumOff val="-77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kern="1200" smtClean="0">
            <a:latin typeface="Times New Roman" pitchFamily="18" charset="0"/>
            <a:cs typeface="Times New Roman" pitchFamily="18" charset="0"/>
          </a:endParaRPr>
        </a:p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>
              <a:latin typeface="Times New Roman" pitchFamily="18" charset="0"/>
              <a:cs typeface="Times New Roman" pitchFamily="18" charset="0"/>
            </a:rPr>
            <a:t>Định tuyến cuộc gọi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en-US" sz="19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9162" y="1467588"/>
        <a:ext cx="5529564" cy="1334170"/>
      </dsp:txXfrm>
    </dsp:sp>
    <dsp:sp modelId="{BB75E02D-B0FA-4E52-9445-8EA4AF3B58AF}">
      <dsp:nvSpPr>
        <dsp:cNvPr id="0" name=""/>
        <dsp:cNvSpPr/>
      </dsp:nvSpPr>
      <dsp:spPr>
        <a:xfrm>
          <a:off x="133417" y="1601005"/>
          <a:ext cx="1415745" cy="10673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3460B5-066B-47C7-A647-262B04A95CBB}">
      <dsp:nvSpPr>
        <dsp:cNvPr id="0" name=""/>
        <dsp:cNvSpPr/>
      </dsp:nvSpPr>
      <dsp:spPr>
        <a:xfrm>
          <a:off x="0" y="2935176"/>
          <a:ext cx="7078727" cy="1334170"/>
        </a:xfrm>
        <a:prstGeom prst="roundRect">
          <a:avLst>
            <a:gd name="adj" fmla="val 10000"/>
          </a:avLst>
        </a:prstGeom>
        <a:solidFill>
          <a:schemeClr val="accent2">
            <a:hueOff val="15712106"/>
            <a:satOff val="-72017"/>
            <a:lumOff val="-1548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smtClean="0">
              <a:latin typeface="Times New Roman" pitchFamily="18" charset="0"/>
              <a:cs typeface="Times New Roman" pitchFamily="18" charset="0"/>
            </a:rPr>
            <a:t>Ghi âm cuộc gọi</a:t>
          </a:r>
          <a:endParaRPr lang="en-US" sz="24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549162" y="2935176"/>
        <a:ext cx="5529564" cy="1334170"/>
      </dsp:txXfrm>
    </dsp:sp>
    <dsp:sp modelId="{5EF754D7-E9BD-4504-A789-288DF61D8F98}">
      <dsp:nvSpPr>
        <dsp:cNvPr id="0" name=""/>
        <dsp:cNvSpPr/>
      </dsp:nvSpPr>
      <dsp:spPr>
        <a:xfrm>
          <a:off x="133417" y="3068593"/>
          <a:ext cx="1415745" cy="1067336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5D1B09-0943-4D05-9A6C-C6EA5DEC78D4}">
      <dsp:nvSpPr>
        <dsp:cNvPr id="0" name=""/>
        <dsp:cNvSpPr/>
      </dsp:nvSpPr>
      <dsp:spPr>
        <a:xfrm>
          <a:off x="0" y="2590367"/>
          <a:ext cx="10905238" cy="1699561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590367"/>
        <a:ext cx="10905238" cy="917763"/>
      </dsp:txXfrm>
    </dsp:sp>
    <dsp:sp modelId="{90F11A25-B78B-42F6-A488-A1AEC3571AFF}">
      <dsp:nvSpPr>
        <dsp:cNvPr id="0" name=""/>
        <dsp:cNvSpPr/>
      </dsp:nvSpPr>
      <dsp:spPr>
        <a:xfrm>
          <a:off x="0" y="3474140"/>
          <a:ext cx="5452619" cy="781798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Hỗ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trợ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thiết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cuộc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họp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xa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hệ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thống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thoại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nghị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giám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sát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hội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nghị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474140"/>
        <a:ext cx="5452619" cy="781798"/>
      </dsp:txXfrm>
    </dsp:sp>
    <dsp:sp modelId="{D903DC90-ABB8-4FEE-8808-D5B7232F325B}">
      <dsp:nvSpPr>
        <dsp:cNvPr id="0" name=""/>
        <dsp:cNvSpPr/>
      </dsp:nvSpPr>
      <dsp:spPr>
        <a:xfrm>
          <a:off x="5452619" y="3474140"/>
          <a:ext cx="5452619" cy="781798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Hỗ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trợ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nhắn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tin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điều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hành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bộ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thông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qua SMS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452619" y="3474140"/>
        <a:ext cx="5452619" cy="781798"/>
      </dsp:txXfrm>
    </dsp:sp>
    <dsp:sp modelId="{4BF3827E-B864-4AFE-952B-D17757B6E5B8}">
      <dsp:nvSpPr>
        <dsp:cNvPr id="0" name=""/>
        <dsp:cNvSpPr/>
      </dsp:nvSpPr>
      <dsp:spPr>
        <a:xfrm rot="10800000">
          <a:off x="0" y="1935"/>
          <a:ext cx="10905238" cy="2613926"/>
        </a:xfrm>
        <a:prstGeom prst="upArrowCallou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Quản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lý</a:t>
          </a:r>
          <a:r>
            <a:rPr lang="en-US" sz="2400" b="1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2400" b="1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phí</a:t>
          </a:r>
          <a:endParaRPr lang="en-US" sz="2400" b="1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 rot="-10800000">
        <a:off x="0" y="1935"/>
        <a:ext cx="10905238" cy="917488"/>
      </dsp:txXfrm>
    </dsp:sp>
    <dsp:sp modelId="{2C9148D5-07F1-4B0A-84DD-138862F75F5D}">
      <dsp:nvSpPr>
        <dsp:cNvPr id="0" name=""/>
        <dsp:cNvSpPr/>
      </dsp:nvSpPr>
      <dsp:spPr>
        <a:xfrm>
          <a:off x="5324" y="919423"/>
          <a:ext cx="3631529" cy="781563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Phân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quyền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nghe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đến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trong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24" y="919423"/>
        <a:ext cx="3631529" cy="781563"/>
      </dsp:txXfrm>
    </dsp:sp>
    <dsp:sp modelId="{59EC3273-8C05-4123-B15B-4ADECB99BBA5}">
      <dsp:nvSpPr>
        <dsp:cNvPr id="0" name=""/>
        <dsp:cNvSpPr/>
      </dsp:nvSpPr>
      <dsp:spPr>
        <a:xfrm>
          <a:off x="3636854" y="919423"/>
          <a:ext cx="3631529" cy="781563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Thiết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lập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hạn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mức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cho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từng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thành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viên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theo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các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hướng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nội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ngoại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mạng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36854" y="919423"/>
        <a:ext cx="3631529" cy="781563"/>
      </dsp:txXfrm>
    </dsp:sp>
    <dsp:sp modelId="{EB56CCE1-3E20-4213-8964-CFB3AF0BB4B7}">
      <dsp:nvSpPr>
        <dsp:cNvPr id="0" name=""/>
        <dsp:cNvSpPr/>
      </dsp:nvSpPr>
      <dsp:spPr>
        <a:xfrm>
          <a:off x="7268383" y="919423"/>
          <a:ext cx="3631529" cy="781563"/>
        </a:xfrm>
        <a:prstGeom prst="rect">
          <a:avLst/>
        </a:prstGeom>
        <a:solidFill>
          <a:schemeClr val="accent6">
            <a:tint val="40000"/>
            <a:alpha val="90000"/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6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28016" tIns="22860" rIns="128016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Báo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cáo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tiết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chi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phí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và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lưu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lượng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gọi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ra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của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doanh</a:t>
          </a:r>
          <a:r>
            <a:rPr lang="en-US" sz="1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US" sz="1800" kern="1200" dirty="0" err="1" smtClean="0">
              <a:latin typeface="Times New Roman" panose="02020603050405020304" pitchFamily="18" charset="0"/>
              <a:cs typeface="Times New Roman" panose="02020603050405020304" pitchFamily="18" charset="0"/>
            </a:rPr>
            <a:t>nghiệp</a:t>
          </a:r>
          <a:endParaRPr lang="en-US" sz="1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7268383" y="919423"/>
        <a:ext cx="3631529" cy="78156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5B5C89-F7C4-405A-97FB-335F0B804CD8}">
      <dsp:nvSpPr>
        <dsp:cNvPr id="0" name=""/>
        <dsp:cNvSpPr/>
      </dsp:nvSpPr>
      <dsp:spPr>
        <a:xfrm>
          <a:off x="682384" y="0"/>
          <a:ext cx="7733686" cy="5418667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D44E95D-CEDD-4573-9230-90B8FD02B6DB}">
      <dsp:nvSpPr>
        <dsp:cNvPr id="0" name=""/>
        <dsp:cNvSpPr/>
      </dsp:nvSpPr>
      <dsp:spPr>
        <a:xfrm>
          <a:off x="668583" y="1802812"/>
          <a:ext cx="2250924" cy="1813042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Ký</a:t>
          </a:r>
          <a:r>
            <a:rPr lang="en-US" sz="2500" kern="1200" dirty="0" smtClean="0"/>
            <a:t> </a:t>
          </a:r>
          <a:r>
            <a:rPr lang="en-US" sz="2500" kern="1200" err="1" smtClean="0"/>
            <a:t>hợp</a:t>
          </a:r>
          <a:r>
            <a:rPr lang="en-US" sz="2500" kern="1200" smtClean="0"/>
            <a:t> đồng/PYC cung cấp dịch vụ</a:t>
          </a:r>
          <a:endParaRPr lang="en-US" sz="2500" kern="1200" dirty="0"/>
        </a:p>
      </dsp:txBody>
      <dsp:txXfrm>
        <a:off x="757088" y="1891317"/>
        <a:ext cx="2073914" cy="1636032"/>
      </dsp:txXfrm>
    </dsp:sp>
    <dsp:sp modelId="{ACB6A737-F104-4DEE-9E7A-1578FF2BB897}">
      <dsp:nvSpPr>
        <dsp:cNvPr id="0" name=""/>
        <dsp:cNvSpPr/>
      </dsp:nvSpPr>
      <dsp:spPr>
        <a:xfrm>
          <a:off x="3108540" y="1802812"/>
          <a:ext cx="2250924" cy="1813042"/>
        </a:xfrm>
        <a:prstGeom prst="roundRect">
          <a:avLst/>
        </a:prstGeom>
        <a:solidFill>
          <a:schemeClr val="accent3">
            <a:hueOff val="-8777822"/>
            <a:satOff val="30405"/>
            <a:lumOff val="911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Cung</a:t>
          </a:r>
          <a:r>
            <a:rPr lang="en-US" sz="2500" kern="1200" dirty="0" smtClean="0"/>
            <a:t> </a:t>
          </a:r>
          <a:r>
            <a:rPr lang="en-US" sz="2500" kern="1200" err="1" smtClean="0"/>
            <a:t>cấp</a:t>
          </a:r>
          <a:r>
            <a:rPr lang="en-US" sz="2500" kern="1200" smtClean="0"/>
            <a:t> danh sách thuê bao gộp nhóm TĐ DĐ</a:t>
          </a:r>
          <a:endParaRPr lang="en-US" sz="2500" kern="1200" dirty="0"/>
        </a:p>
      </dsp:txBody>
      <dsp:txXfrm>
        <a:off x="3197045" y="1891317"/>
        <a:ext cx="2073914" cy="1636032"/>
      </dsp:txXfrm>
    </dsp:sp>
    <dsp:sp modelId="{5053BA41-0EE7-48CF-A33F-0ACA8705676F}">
      <dsp:nvSpPr>
        <dsp:cNvPr id="0" name=""/>
        <dsp:cNvSpPr/>
      </dsp:nvSpPr>
      <dsp:spPr>
        <a:xfrm>
          <a:off x="5548497" y="1802812"/>
          <a:ext cx="2250924" cy="1813042"/>
        </a:xfrm>
        <a:prstGeom prst="roundRect">
          <a:avLst/>
        </a:prstGeom>
        <a:solidFill>
          <a:schemeClr val="accent3">
            <a:hueOff val="-17555643"/>
            <a:satOff val="60810"/>
            <a:lumOff val="1823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Viettel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khai</a:t>
          </a:r>
          <a:r>
            <a:rPr lang="en-US" sz="2500" kern="1200" dirty="0" smtClean="0"/>
            <a:t> </a:t>
          </a:r>
          <a:r>
            <a:rPr lang="en-US" sz="2500" kern="1200" err="1" smtClean="0"/>
            <a:t>báo</a:t>
          </a:r>
          <a:r>
            <a:rPr lang="en-US" sz="2500" kern="1200" smtClean="0"/>
            <a:t> nhóm TĐ DĐ</a:t>
          </a:r>
          <a:endParaRPr lang="en-US" sz="2500" kern="1200" dirty="0"/>
        </a:p>
      </dsp:txBody>
      <dsp:txXfrm>
        <a:off x="5637002" y="1891317"/>
        <a:ext cx="2073914" cy="16360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2AD1A594-041B-449E-89BC-5A6CB1F5A9AB}" type="datetimeFigureOut">
              <a:rPr lang="id-ID" smtClean="0"/>
              <a:t>05/03/2018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63DDDC53-01B7-4E0F-8BE2-02DC8C672187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1719361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7072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3E3CCC32-3486-46B1-A8B7-921064D8D59D}" type="datetimeFigureOut">
              <a:rPr lang="en-US" smtClean="0"/>
              <a:t>05-Mar-18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3425" y="1163638"/>
            <a:ext cx="5586413" cy="31416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80004"/>
            <a:ext cx="5642610" cy="3665458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30"/>
            <a:ext cx="3056414" cy="467071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74D1495A-DD81-44F4-9F54-1F39867BF2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919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0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0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11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81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52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21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93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63" algn="l" defTabSz="91434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595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76959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6284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9665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27047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752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145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09145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33425" y="1163638"/>
            <a:ext cx="5586413" cy="3141662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D1495A-DD81-44F4-9F54-1F39867BF2D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7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37881" y="625851"/>
            <a:ext cx="10905239" cy="30462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kern="0" spc="15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0" name="Rounded Rectangle 9"/>
          <p:cNvSpPr/>
          <p:nvPr userDrawn="1"/>
        </p:nvSpPr>
        <p:spPr>
          <a:xfrm>
            <a:off x="11515583" y="6303057"/>
            <a:ext cx="343044" cy="298739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1566" y="6257742"/>
            <a:ext cx="431079" cy="389083"/>
          </a:xfrm>
        </p:spPr>
        <p:txBody>
          <a:bodyPr lIns="0" tIns="0" rIns="0" bIns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FCEE2C88-6C8F-484D-AF69-578F576B1F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50581" y="415427"/>
            <a:ext cx="10905239" cy="1560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000" kern="0" spc="200">
                <a:solidFill>
                  <a:schemeClr val="bg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11" name="Rectangle 10"/>
          <p:cNvSpPr/>
          <p:nvPr userDrawn="1"/>
        </p:nvSpPr>
        <p:spPr>
          <a:xfrm>
            <a:off x="650581" y="1016000"/>
            <a:ext cx="639758" cy="45719"/>
          </a:xfrm>
          <a:prstGeom prst="rect">
            <a:avLst/>
          </a:prstGeom>
          <a:solidFill>
            <a:srgbClr val="0167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1" dirty="0">
              <a:solidFill>
                <a:srgbClr val="118CE7"/>
              </a:solidFill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 userDrawn="1"/>
        </p:nvPicPr>
        <p:blipFill rotWithShape="1">
          <a:blip r:embed="rId2" cstate="print"/>
          <a:srcRect t="86902" b="6045"/>
          <a:stretch/>
        </p:blipFill>
        <p:spPr bwMode="auto">
          <a:xfrm>
            <a:off x="0" y="6305550"/>
            <a:ext cx="1219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6" name="Rectangle 15"/>
          <p:cNvSpPr/>
          <p:nvPr userDrawn="1"/>
        </p:nvSpPr>
        <p:spPr>
          <a:xfrm>
            <a:off x="1290339" y="1016000"/>
            <a:ext cx="639758" cy="45719"/>
          </a:xfrm>
          <a:prstGeom prst="rect">
            <a:avLst/>
          </a:prstGeom>
          <a:solidFill>
            <a:srgbClr val="F482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1" dirty="0">
              <a:solidFill>
                <a:srgbClr val="118C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576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with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2864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sz="quarter" idx="16"/>
          </p:nvPr>
        </p:nvSpPr>
        <p:spPr>
          <a:xfrm>
            <a:off x="3406590" y="1799424"/>
            <a:ext cx="5378822" cy="5058575"/>
          </a:xfrm>
          <a:solidFill>
            <a:schemeClr val="bg1">
              <a:lumMod val="85000"/>
            </a:schemeClr>
          </a:solidFill>
          <a:ln>
            <a:noFill/>
          </a:ln>
        </p:spPr>
        <p:txBody>
          <a:bodyPr/>
          <a:lstStyle/>
          <a:p>
            <a:endParaRPr lang="en-US"/>
          </a:p>
        </p:txBody>
      </p:sp>
      <p:sp>
        <p:nvSpPr>
          <p:cNvPr id="13" name="Rounded Rectangle 12"/>
          <p:cNvSpPr/>
          <p:nvPr userDrawn="1"/>
        </p:nvSpPr>
        <p:spPr>
          <a:xfrm>
            <a:off x="11515583" y="6303057"/>
            <a:ext cx="343044" cy="298739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1566" y="6257742"/>
            <a:ext cx="431079" cy="389083"/>
          </a:xfrm>
        </p:spPr>
        <p:txBody>
          <a:bodyPr lIns="0" tIns="0" rIns="0" bIns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FCEE2C88-6C8F-484D-AF69-578F576B1F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79769" y="6329173"/>
            <a:ext cx="14699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www.</a:t>
            </a:r>
            <a:r>
              <a:rPr lang="en-US" sz="1000" b="0" dirty="0" err="1" smtClean="0">
                <a:solidFill>
                  <a:schemeClr val="bg2">
                    <a:lumMod val="2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slideproject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.com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37881" y="625851"/>
            <a:ext cx="10905239" cy="30462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2000" kern="0" spc="150">
                <a:solidFill>
                  <a:schemeClr val="tx2"/>
                </a:solidFill>
                <a:latin typeface="Roboto Medium" panose="02000000000000000000" pitchFamily="2" charset="0"/>
                <a:ea typeface="Roboto Medium" panose="02000000000000000000" pitchFamily="2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21" name="Text Placeholder 10"/>
          <p:cNvSpPr>
            <a:spLocks noGrp="1"/>
          </p:cNvSpPr>
          <p:nvPr>
            <p:ph type="body" sz="quarter" idx="15"/>
          </p:nvPr>
        </p:nvSpPr>
        <p:spPr>
          <a:xfrm>
            <a:off x="650581" y="415427"/>
            <a:ext cx="10905239" cy="156073"/>
          </a:xfrm>
        </p:spPr>
        <p:txBody>
          <a:bodyPr lIns="0" tIns="0" rIns="0" bIns="0">
            <a:normAutofit/>
          </a:bodyPr>
          <a:lstStyle>
            <a:lvl1pPr marL="0" indent="0" algn="l">
              <a:buNone/>
              <a:defRPr sz="1000" kern="0" spc="200">
                <a:solidFill>
                  <a:schemeClr val="bg1">
                    <a:lumMod val="75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pPr lvl="0"/>
            <a:endParaRPr lang="id-ID" dirty="0"/>
          </a:p>
        </p:txBody>
      </p:sp>
      <p:sp>
        <p:nvSpPr>
          <p:cNvPr id="9" name="Rectangle 8"/>
          <p:cNvSpPr/>
          <p:nvPr userDrawn="1"/>
        </p:nvSpPr>
        <p:spPr>
          <a:xfrm>
            <a:off x="650581" y="1016000"/>
            <a:ext cx="639758" cy="4571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id-ID" sz="1351" dirty="0">
              <a:solidFill>
                <a:srgbClr val="118CE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420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2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>
        <p:tmplLst>
          <p:tmpl lvl="1">
            <p:tnLst>
              <p:par>
                <p:cTn presetID="47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clickEffect" nodePh="1">
                  <p:stCondLst>
                    <p:cond delay="0"/>
                  </p:stCondLst>
                  <p:endCondLst>
                    <p:cond delay="0"/>
                  </p:end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22"/>
          </p:nvPr>
        </p:nvSpPr>
        <p:spPr>
          <a:xfrm>
            <a:off x="-1" y="0"/>
            <a:ext cx="6290235" cy="6858000"/>
          </a:xfrm>
          <a:solidFill>
            <a:srgbClr val="D9D9D9"/>
          </a:solidFill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endParaRPr lang="id-ID"/>
          </a:p>
        </p:txBody>
      </p:sp>
      <p:sp>
        <p:nvSpPr>
          <p:cNvPr id="13" name="Rounded Rectangle 12"/>
          <p:cNvSpPr/>
          <p:nvPr userDrawn="1"/>
        </p:nvSpPr>
        <p:spPr>
          <a:xfrm>
            <a:off x="11515583" y="6303057"/>
            <a:ext cx="343044" cy="298739"/>
          </a:xfrm>
          <a:prstGeom prst="roundRect">
            <a:avLst>
              <a:gd name="adj" fmla="val 50000"/>
            </a:avLst>
          </a:prstGeom>
          <a:noFill/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 sz="1351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471566" y="6257742"/>
            <a:ext cx="431079" cy="389083"/>
          </a:xfrm>
        </p:spPr>
        <p:txBody>
          <a:bodyPr lIns="0" tIns="0" rIns="0" bIns="0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defRPr>
            </a:lvl1pPr>
          </a:lstStyle>
          <a:p>
            <a:fld id="{FCEE2C88-6C8F-484D-AF69-578F576B1F4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 userDrawn="1"/>
        </p:nvSpPr>
        <p:spPr>
          <a:xfrm>
            <a:off x="279769" y="6329173"/>
            <a:ext cx="146994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www.</a:t>
            </a:r>
            <a:r>
              <a:rPr lang="en-US" sz="1000" b="0" dirty="0" err="1" smtClean="0">
                <a:solidFill>
                  <a:schemeClr val="bg2">
                    <a:lumMod val="25000"/>
                  </a:schemeClr>
                </a:solidFill>
                <a:latin typeface="Roboto Black" panose="02000000000000000000" pitchFamily="2" charset="0"/>
                <a:ea typeface="Roboto Black" panose="02000000000000000000" pitchFamily="2" charset="0"/>
              </a:rPr>
              <a:t>slideproject</a:t>
            </a:r>
            <a:r>
              <a:rPr lang="en-US" sz="1000" dirty="0" err="1" smtClean="0">
                <a:solidFill>
                  <a:schemeClr val="bg1">
                    <a:lumMod val="50000"/>
                  </a:schemeClr>
                </a:solidFill>
                <a:latin typeface="Roboto Light" panose="02000000000000000000" pitchFamily="2" charset="0"/>
                <a:ea typeface="Roboto Light" panose="02000000000000000000" pitchFamily="2" charset="0"/>
              </a:rPr>
              <a:t>.com</a:t>
            </a:r>
            <a:endParaRPr lang="id-ID" sz="1000" dirty="0">
              <a:solidFill>
                <a:schemeClr val="bg1">
                  <a:lumMod val="50000"/>
                </a:schemeClr>
              </a:solidFill>
              <a:latin typeface="Roboto Light" panose="02000000000000000000" pitchFamily="2" charset="0"/>
              <a:ea typeface="Roboto Light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510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3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3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Source Sans Pro" panose="020B0503030403020204" pitchFamily="34" charset="0"/>
              </a:defRPr>
            </a:lvl1pPr>
          </a:lstStyle>
          <a:p>
            <a:fld id="{FCEE2C88-6C8F-484D-AF69-578F576B1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284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85" r:id="rId3"/>
    <p:sldLayoutId id="2147483680" r:id="rId4"/>
  </p:sldLayoutIdLst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l" defTabSz="914354" rtl="0" eaLnBrk="1" latinLnBrk="0" hangingPunct="1">
        <a:lnSpc>
          <a:spcPct val="90000"/>
        </a:lnSpc>
        <a:spcBef>
          <a:spcPct val="0"/>
        </a:spcBef>
        <a:buNone/>
        <a:defRPr lang="en-US" sz="3000" kern="1200">
          <a:solidFill>
            <a:schemeClr val="tx1">
              <a:lumMod val="75000"/>
              <a:lumOff val="25000"/>
            </a:schemeClr>
          </a:solidFill>
          <a:latin typeface="Roboto Medium" panose="02000000000000000000" pitchFamily="2" charset="0"/>
          <a:ea typeface="Roboto Medium" panose="02000000000000000000" pitchFamily="2" charset="0"/>
          <a:cs typeface="+mj-cs"/>
        </a:defRPr>
      </a:lvl1pPr>
    </p:titleStyle>
    <p:bodyStyle>
      <a:lvl1pPr marL="228589" indent="-228589" algn="l" defTabSz="914354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lang="en-US" sz="2400" kern="1200" dirty="0" smtClean="0">
          <a:solidFill>
            <a:schemeClr val="tx1">
              <a:lumMod val="75000"/>
              <a:lumOff val="25000"/>
            </a:schemeClr>
          </a:solidFill>
          <a:effectLst/>
          <a:latin typeface="Roboto Light" panose="02000000000000000000" pitchFamily="2" charset="0"/>
          <a:ea typeface="Roboto Light" panose="02000000000000000000" pitchFamily="2" charset="0"/>
          <a:cs typeface="+mn-cs"/>
        </a:defRPr>
      </a:lvl1pPr>
      <a:lvl2pPr marL="68576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chemeClr val="tx1">
              <a:lumMod val="75000"/>
              <a:lumOff val="25000"/>
            </a:schemeClr>
          </a:solidFill>
          <a:effectLst/>
          <a:latin typeface="Roboto Light" panose="02000000000000000000" pitchFamily="2" charset="0"/>
          <a:ea typeface="Roboto Light" panose="02000000000000000000" pitchFamily="2" charset="0"/>
          <a:cs typeface="+mn-cs"/>
        </a:defRPr>
      </a:lvl2pPr>
      <a:lvl3pPr marL="114294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800" kern="1200" dirty="0" smtClean="0">
          <a:solidFill>
            <a:schemeClr val="tx1">
              <a:lumMod val="75000"/>
              <a:lumOff val="25000"/>
            </a:schemeClr>
          </a:solidFill>
          <a:effectLst/>
          <a:latin typeface="Roboto Light" panose="02000000000000000000" pitchFamily="2" charset="0"/>
          <a:ea typeface="Roboto Light" panose="02000000000000000000" pitchFamily="2" charset="0"/>
          <a:cs typeface="+mn-cs"/>
        </a:defRPr>
      </a:lvl3pPr>
      <a:lvl4pPr marL="1600120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 smtClean="0">
          <a:solidFill>
            <a:schemeClr val="tx1">
              <a:lumMod val="75000"/>
              <a:lumOff val="25000"/>
            </a:schemeClr>
          </a:solidFill>
          <a:effectLst/>
          <a:latin typeface="Roboto Light" panose="02000000000000000000" pitchFamily="2" charset="0"/>
          <a:ea typeface="Roboto Light" panose="02000000000000000000" pitchFamily="2" charset="0"/>
          <a:cs typeface="+mn-cs"/>
        </a:defRPr>
      </a:lvl4pPr>
      <a:lvl5pPr marL="2057298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1600" kern="1200" dirty="0">
          <a:solidFill>
            <a:schemeClr val="tx1">
              <a:lumMod val="75000"/>
              <a:lumOff val="25000"/>
            </a:schemeClr>
          </a:solidFill>
          <a:effectLst/>
          <a:latin typeface="Roboto Light" panose="02000000000000000000" pitchFamily="2" charset="0"/>
          <a:ea typeface="Roboto Light" panose="02000000000000000000" pitchFamily="2" charset="0"/>
          <a:cs typeface="+mn-cs"/>
        </a:defRPr>
      </a:lvl5pPr>
      <a:lvl6pPr marL="2514474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52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29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06" indent="-228589" algn="l" defTabSz="914354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4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3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09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86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62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40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18" algn="l" defTabSz="914354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-18187"/>
            <a:ext cx="12192001" cy="148032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03810"/>
            <a:ext cx="12191999" cy="4840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1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5736000" y="3039577"/>
            <a:ext cx="720000" cy="89638"/>
            <a:chOff x="5342615" y="6257925"/>
            <a:chExt cx="1468948" cy="182880"/>
          </a:xfrm>
        </p:grpSpPr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5342615" y="6257925"/>
              <a:ext cx="182880" cy="1828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5664132" y="6257925"/>
              <a:ext cx="182880" cy="1828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Oval 25"/>
            <p:cNvSpPr>
              <a:spLocks noChangeAspect="1"/>
            </p:cNvSpPr>
            <p:nvPr/>
          </p:nvSpPr>
          <p:spPr>
            <a:xfrm>
              <a:off x="5985649" y="6257925"/>
              <a:ext cx="182880" cy="1828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6307166" y="6257925"/>
              <a:ext cx="182880" cy="182880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Oval 27"/>
            <p:cNvSpPr>
              <a:spLocks noChangeAspect="1"/>
            </p:cNvSpPr>
            <p:nvPr/>
          </p:nvSpPr>
          <p:spPr>
            <a:xfrm>
              <a:off x="6628683" y="6257925"/>
              <a:ext cx="182880" cy="18288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0" name="Text Placeholder 33"/>
          <p:cNvSpPr txBox="1">
            <a:spLocks/>
          </p:cNvSpPr>
          <p:nvPr/>
        </p:nvSpPr>
        <p:spPr>
          <a:xfrm>
            <a:off x="3773838" y="2358144"/>
            <a:ext cx="4644324" cy="416039"/>
          </a:xfrm>
          <a:prstGeom prst="rect">
            <a:avLst/>
          </a:prstGeom>
        </p:spPr>
        <p:txBody>
          <a:bodyPr lIns="0" tIns="0" rIns="0" bIns="0"/>
          <a:lstStyle>
            <a:lvl1pPr marL="171450" indent="-171450" algn="l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1pPr>
            <a:lvl2pPr marL="5143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Neris Thin" panose="00000300000000000000" pitchFamily="50" charset="0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AU" sz="3600" b="1" dirty="0" smtClean="0">
                <a:solidFill>
                  <a:srgbClr val="F5802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THANK YOU!</a:t>
            </a:r>
            <a:endParaRPr lang="en-AU" sz="3600" b="1" dirty="0">
              <a:solidFill>
                <a:srgbClr val="F5802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3963" y="3347281"/>
            <a:ext cx="1493712" cy="1107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7431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0319" y="3106394"/>
            <a:ext cx="8775144" cy="3760776"/>
          </a:xfrm>
          <a:prstGeom prst="rect">
            <a:avLst/>
          </a:prstGeom>
        </p:spPr>
      </p:pic>
      <p:sp>
        <p:nvSpPr>
          <p:cNvPr id="8" name="Text Placeholder 7"/>
          <p:cNvSpPr>
            <a:spLocks noGrp="1"/>
          </p:cNvSpPr>
          <p:nvPr>
            <p:ph type="body" sz="quarter" idx="4294967295"/>
          </p:nvPr>
        </p:nvSpPr>
        <p:spPr>
          <a:xfrm>
            <a:off x="413607" y="221451"/>
            <a:ext cx="5607402" cy="467405"/>
          </a:xfrm>
        </p:spPr>
        <p:txBody>
          <a:bodyPr>
            <a:noAutofit/>
          </a:bodyPr>
          <a:lstStyle/>
          <a:p>
            <a:pPr marL="0" indent="0" defTabSz="914340">
              <a:buNone/>
            </a:pPr>
            <a:endParaRPr lang="en-US" sz="2800" b="1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  <a:p>
            <a:pPr marL="0" indent="0">
              <a:buNone/>
            </a:pPr>
            <a:endParaRPr lang="en-US" sz="1800" b="1" dirty="0"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17946" y="1337356"/>
            <a:ext cx="356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58023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1</a:t>
            </a:r>
          </a:p>
        </p:txBody>
      </p:sp>
      <p:sp>
        <p:nvSpPr>
          <p:cNvPr id="24" name="Rectangle 23"/>
          <p:cNvSpPr/>
          <p:nvPr/>
        </p:nvSpPr>
        <p:spPr>
          <a:xfrm>
            <a:off x="1312665" y="2016039"/>
            <a:ext cx="64372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TÍNH NĂNG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18411" y="2706284"/>
            <a:ext cx="356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58023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3</a:t>
            </a:r>
            <a:endParaRPr lang="en-US" sz="2000" b="1" dirty="0" smtClean="0">
              <a:solidFill>
                <a:srgbClr val="F58023"/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1312665" y="2706284"/>
            <a:ext cx="6161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CHÍNH SÁCH GIÁ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13607" y="3405333"/>
            <a:ext cx="356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58023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4</a:t>
            </a:r>
            <a:endParaRPr lang="en-US" sz="2000" b="1" dirty="0" smtClean="0">
              <a:solidFill>
                <a:srgbClr val="F58023"/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1312665" y="3408827"/>
            <a:ext cx="73848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QUY TRÌNH ĐĂNG KÝ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040560" y="1096907"/>
            <a:ext cx="0" cy="2708536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Group 1"/>
          <p:cNvGrpSpPr/>
          <p:nvPr/>
        </p:nvGrpSpPr>
        <p:grpSpPr>
          <a:xfrm>
            <a:off x="372409" y="794660"/>
            <a:ext cx="3706950" cy="45719"/>
            <a:chOff x="5284612" y="1458955"/>
            <a:chExt cx="1163690" cy="45719"/>
          </a:xfrm>
        </p:grpSpPr>
        <p:sp>
          <p:nvSpPr>
            <p:cNvPr id="16" name="Rectangle 15"/>
            <p:cNvSpPr/>
            <p:nvPr/>
          </p:nvSpPr>
          <p:spPr>
            <a:xfrm>
              <a:off x="5284612" y="1458955"/>
              <a:ext cx="581598" cy="45719"/>
            </a:xfrm>
            <a:prstGeom prst="rect">
              <a:avLst/>
            </a:prstGeom>
            <a:solidFill>
              <a:srgbClr val="01675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 dirty="0">
                <a:solidFill>
                  <a:srgbClr val="118CE7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5866704" y="1458955"/>
              <a:ext cx="581598" cy="45719"/>
            </a:xfrm>
            <a:prstGeom prst="rect">
              <a:avLst/>
            </a:prstGeom>
            <a:solidFill>
              <a:srgbClr val="F4822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id-ID" dirty="0">
                <a:solidFill>
                  <a:srgbClr val="118CE7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413607" y="2021175"/>
            <a:ext cx="3569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rgbClr val="F58023"/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2</a:t>
            </a:r>
            <a:endParaRPr lang="en-US" sz="2000" b="1" dirty="0" smtClean="0">
              <a:solidFill>
                <a:srgbClr val="F58023"/>
              </a:solidFill>
              <a:latin typeface="Palatino Linotype" pitchFamily="18" charset="0"/>
              <a:ea typeface="Roboto" panose="02000000000000000000" pitchFamily="2" charset="0"/>
              <a:cs typeface="Mongolian Baiti" pitchFamily="66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1298753" y="1337356"/>
            <a:ext cx="708432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Palatino Linotype" pitchFamily="18" charset="0"/>
                <a:ea typeface="Roboto" panose="02000000000000000000" pitchFamily="2" charset="0"/>
                <a:cs typeface="Mongolian Baiti" pitchFamily="66" charset="0"/>
              </a:rPr>
              <a:t>KHÁI NIỆM TỔNG ĐÀI DI ĐỘNG</a:t>
            </a:r>
          </a:p>
        </p:txBody>
      </p:sp>
    </p:spTree>
    <p:extLst>
      <p:ext uri="{BB962C8B-B14F-4D97-AF65-F5344CB8AC3E}">
        <p14:creationId xmlns:p14="http://schemas.microsoft.com/office/powerpoint/2010/main" val="2631205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75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250"/>
                            </p:stCondLst>
                            <p:childTnLst>
                              <p:par>
                                <p:cTn id="2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75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250"/>
                            </p:stCondLst>
                            <p:childTnLst>
                              <p:par>
                                <p:cTn id="3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750"/>
                            </p:stCondLst>
                            <p:childTnLst>
                              <p:par>
                                <p:cTn id="4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22" grpId="0"/>
      <p:bldP spid="24" grpId="0"/>
      <p:bldP spid="25" grpId="0"/>
      <p:bldP spid="26" grpId="0"/>
      <p:bldP spid="27" grpId="0"/>
      <p:bldP spid="45" grpId="0"/>
      <p:bldP spid="23" grpId="0"/>
      <p:bldP spid="3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I. KHÁI NIỆM VÀ LỢI ÍCH</a:t>
            </a:r>
            <a:endParaRPr lang="id-ID" sz="2400" b="1" dirty="0">
              <a:solidFill>
                <a:srgbClr val="FF0000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25658" y="1364945"/>
            <a:ext cx="5486411" cy="313932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360045" algn="l"/>
              </a:tabLst>
            </a:pPr>
            <a:r>
              <a:rPr lang="en-US" b="1" kern="0" spc="150" dirty="0" err="1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b="1" kern="0" spc="150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b="1" kern="0" spc="150" dirty="0" err="1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đài</a:t>
            </a:r>
            <a:r>
              <a:rPr lang="en-US" b="1" kern="0" spc="150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di </a:t>
            </a:r>
            <a:r>
              <a:rPr lang="en-US" b="1" kern="0" spc="150" dirty="0" err="1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b="1" kern="0" spc="150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MPBX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là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giải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pháp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đài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mới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xây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dựng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trên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nền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tảng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mạng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di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động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giúp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doanh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nghiệp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dễ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dàng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sở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hữu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một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tổng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đài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riêng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mà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không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cần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phải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đầu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tư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,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lắp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 </a:t>
            </a:r>
            <a:r>
              <a:rPr lang="en-US" kern="0" spc="150" dirty="0" err="1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đặt</a:t>
            </a:r>
            <a:r>
              <a:rPr lang="en-US" kern="0" spc="150" dirty="0"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.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360045" algn="l"/>
              </a:tabLst>
            </a:pPr>
            <a:endParaRPr lang="es-ES" kern="0" spc="15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tabLst>
                <a:tab pos="360045" algn="l"/>
              </a:tabLst>
            </a:pP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Tạo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nhóm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tổng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đài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bằng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số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thuê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homephone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Viettel</a:t>
            </a:r>
            <a:endParaRPr lang="es-ES" kern="0" spc="150" dirty="0" smtClean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360045" algn="l"/>
              </a:tabLst>
            </a:pPr>
            <a:r>
              <a:rPr lang="es-ES" kern="0" spc="150" dirty="0" err="1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Hotline</a:t>
            </a:r>
            <a:r>
              <a:rPr lang="es-ES" kern="0" spc="1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gồm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1800/1900, di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PSTN, NGN</a:t>
            </a:r>
            <a:r>
              <a:rPr lang="es-ES" kern="0" spc="150" dirty="0" smtClean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marR="0" lvl="0" indent="-342900" algn="just"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  <a:tabLst>
                <a:tab pos="360045" algn="l"/>
              </a:tabLst>
            </a:pP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Máy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lẻ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thể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các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thuê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bao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động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trước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trả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sau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cố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định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homephone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kern="0" spc="150" dirty="0" err="1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Viettel</a:t>
            </a:r>
            <a:r>
              <a:rPr lang="es-ES" kern="0" spc="15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s-ES" kern="0" spc="15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Diagram 12"/>
          <p:cNvGraphicFramePr/>
          <p:nvPr>
            <p:extLst>
              <p:ext uri="{D42A27DB-BD31-4B8C-83A1-F6EECF244321}">
                <p14:modId xmlns:p14="http://schemas.microsoft.com/office/powerpoint/2010/main" val="3989099565"/>
              </p:ext>
            </p:extLst>
          </p:nvPr>
        </p:nvGraphicFramePr>
        <p:xfrm>
          <a:off x="5309417" y="788276"/>
          <a:ext cx="7247485" cy="52180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7258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II. </a:t>
            </a:r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MPBX – </a:t>
            </a:r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TÍNH </a:t>
            </a:r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NĂNG CƠ BẢN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554360123"/>
              </p:ext>
            </p:extLst>
          </p:nvPr>
        </p:nvGraphicFramePr>
        <p:xfrm>
          <a:off x="425659" y="1481069"/>
          <a:ext cx="6867038" cy="426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520153" y="1449537"/>
            <a:ext cx="40321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itchFamily="34" charset="0"/>
              <a:buChar char="•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1599 + SĐT 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thị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Hotline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tải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MPBX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đồng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1599.</a:t>
            </a: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hotline):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hệ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thống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nhánh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trượt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tới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thuê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Hỗ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Hotline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đầu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Homephone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1800/1900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Gọi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bộ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bấm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1599 +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ngắn</a:t>
            </a:r>
            <a:endParaRPr lang="en-US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Arial" pitchFamily="34" charset="0"/>
              <a:buChar char="•"/>
            </a:pP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Thoại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nghị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tạo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cuộc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điện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đàm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viên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tham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gia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vi-V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4560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II. </a:t>
            </a:r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MPBX– </a:t>
            </a:r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TÍNH </a:t>
            </a:r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NĂNG CƠ BẢN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693571" y="1613461"/>
            <a:ext cx="4051739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lvl="0" indent="-285750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chủ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upload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chào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tạo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kịch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chia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nhánh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nhiều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phím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bấm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trên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website: http://tongdaididong.viettel.vn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  <a:p>
            <a:pPr marL="285750" lvl="0" indent="-285750" algn="just">
              <a:buFont typeface="Arial" pitchFamily="34" charset="0"/>
              <a:buChar char="•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Thiết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lịch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tiếp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chuyển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khung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tuần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(VD: 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cấu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8h00 –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20h00,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T2 – T6).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Ghi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âm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phép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kiếm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vào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gọi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thư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thoại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doanh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nghiệp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285750" indent="-285750">
              <a:buFont typeface="Arial" pitchFamily="34" charset="0"/>
              <a:buChar char="•"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57066345"/>
              </p:ext>
            </p:extLst>
          </p:nvPr>
        </p:nvGraphicFramePr>
        <p:xfrm>
          <a:off x="425659" y="1591431"/>
          <a:ext cx="7078727" cy="4269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34797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5"/>
          </p:nvPr>
        </p:nvSpPr>
        <p:spPr>
          <a:xfrm>
            <a:off x="637880" y="668216"/>
            <a:ext cx="10905239" cy="473215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MPBX– </a:t>
            </a:r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TÍNH </a:t>
            </a:r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NĂNG HỖ TRỢ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2833696879"/>
              </p:ext>
            </p:extLst>
          </p:nvPr>
        </p:nvGraphicFramePr>
        <p:xfrm>
          <a:off x="637881" y="1429555"/>
          <a:ext cx="10905238" cy="429186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26343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dirty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III. CHÍNH SÁCH GIÁ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1251137"/>
              </p:ext>
            </p:extLst>
          </p:nvPr>
        </p:nvGraphicFramePr>
        <p:xfrm>
          <a:off x="740979" y="1289889"/>
          <a:ext cx="10502278" cy="4873939"/>
        </p:xfrm>
        <a:graphic>
          <a:graphicData uri="http://schemas.openxmlformats.org/drawingml/2006/table">
            <a:tbl>
              <a:tblPr firstRow="1" firstCol="1" bandRow="1" bandCol="1">
                <a:tableStyleId>{17292A2E-F333-43FB-9621-5CBBE7FDCDCB}</a:tableStyleId>
              </a:tblPr>
              <a:tblGrid>
                <a:gridCol w="14694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354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7486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7486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Hạng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mục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Diễn giải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giá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ký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12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300.000đ/</a:t>
                      </a:r>
                      <a:r>
                        <a:rPr lang="en-US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nhóm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 khai báo máy lẻ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Miễn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 thuê bao Hotline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300.000đ/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endParaRPr lang="vi-VN" sz="120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lẻ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30.000đ/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lẻ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 cuộc gọi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rowSpan="3"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Gói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ưu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đãi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(chia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sẻ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giữa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tất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cả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các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thành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viên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trong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doanh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nghiệp</a:t>
                      </a:r>
                      <a:r>
                        <a:rPr lang="en-US" sz="1200" baseline="0" dirty="0" smtClean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>
                    <a:solidFill>
                      <a:srgbClr val="FFC000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656797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V1: 50K = 500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V2: 150K = 1500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V3: 300K = 3000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V4: 500K = 5000 </a:t>
                      </a: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V5: 1000K = 10.000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R w="12700" cap="flat" cmpd="sng" algn="ctr">
                      <a:solidFill>
                        <a:srgbClr val="E97F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E97F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V6: 1950K = 20.000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V7: 4800K = 50.000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V8: 9.200K = 100.000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V9: 17.800K = 200.000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E97F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rgbClr val="E97F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65682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indent="0" algn="l" defTabSz="914354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Đơn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giá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không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ký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gói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hoặc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vượt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ưu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đãi</a:t>
                      </a: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: 440đ/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en-US" sz="1200" kern="120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T w="12700" cap="flat" cmpd="sng" algn="ctr">
                      <a:solidFill>
                        <a:srgbClr val="E97F0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pPr marL="0" marR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</a:pPr>
                      <a:endParaRPr lang="en-US" sz="12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59817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ngoại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mạng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800đ/</a:t>
                      </a:r>
                      <a:r>
                        <a:rPr lang="en-US" sz="1200" kern="1200" dirty="0" err="1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phút</a:t>
                      </a:r>
                      <a:endParaRPr lang="vi-VN" sz="1200" kern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44553" marR="44553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điện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đàm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440đ/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endParaRPr lang="vi-VN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cước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=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Lưu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hội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nghị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*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đăng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ký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khởi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tạo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cuộc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Ưu đãi khác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Gọi nội bộ Doanh nghiệp (giữa các TB Viettel tham gia TĐ DĐ)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Miễn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tối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1000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phút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tháng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Nhắn tin nội bộ Doanh nghiệp (giữa các TB tham gia TĐ DĐ)</a:t>
                      </a:r>
                      <a:endParaRPr lang="vi-VN" sz="120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gridSpan="2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Miễn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phí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máy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lẻ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là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thuê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bao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Viettel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vi-VN" sz="12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năng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áp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giai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1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2)</a:t>
                      </a:r>
                      <a:endParaRPr lang="vi-VN" sz="12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553" marR="4455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8700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IV. QUY TRÌNH ĐĂNG KÝ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1399800321"/>
              </p:ext>
            </p:extLst>
          </p:nvPr>
        </p:nvGraphicFramePr>
        <p:xfrm>
          <a:off x="2031999" y="719666"/>
          <a:ext cx="9098455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65645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 Placeholder 2"/>
          <p:cNvSpPr>
            <a:spLocks noGrp="1"/>
          </p:cNvSpPr>
          <p:nvPr>
            <p:ph type="body" sz="quarter" idx="14"/>
          </p:nvPr>
        </p:nvSpPr>
        <p:spPr>
          <a:xfrm>
            <a:off x="425659" y="607357"/>
            <a:ext cx="11380238" cy="326503"/>
          </a:xfrm>
        </p:spPr>
        <p:txBody>
          <a:bodyPr>
            <a:noAutofit/>
          </a:bodyPr>
          <a:lstStyle/>
          <a:p>
            <a:r>
              <a:rPr lang="en-US" sz="2400" b="1" smtClean="0">
                <a:solidFill>
                  <a:srgbClr val="016755"/>
                </a:solidFill>
                <a:latin typeface="Times New Roman" panose="02020603050405020304" pitchFamily="18" charset="0"/>
                <a:ea typeface="Roboto" panose="02000000000000000000" pitchFamily="2" charset="0"/>
                <a:cs typeface="Times New Roman" panose="02020603050405020304" pitchFamily="18" charset="0"/>
              </a:rPr>
              <a:t>V. HỎI ĐÁP</a:t>
            </a:r>
            <a:endParaRPr lang="id-ID" sz="2400" b="1" dirty="0">
              <a:solidFill>
                <a:srgbClr val="016755"/>
              </a:solidFill>
              <a:latin typeface="Times New Roman" panose="02020603050405020304" pitchFamily="18" charset="0"/>
              <a:ea typeface="Roboto" panose="02000000000000000000" pitchFamily="2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3844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Custom 21">
      <a:dk1>
        <a:sysClr val="windowText" lastClr="000000"/>
      </a:dk1>
      <a:lt1>
        <a:sysClr val="window" lastClr="FFFFFF"/>
      </a:lt1>
      <a:dk2>
        <a:srgbClr val="32424F"/>
      </a:dk2>
      <a:lt2>
        <a:srgbClr val="C3AFCC"/>
      </a:lt2>
      <a:accent1>
        <a:srgbClr val="EC2138"/>
      </a:accent1>
      <a:accent2>
        <a:srgbClr val="FEC709"/>
      </a:accent2>
      <a:accent3>
        <a:srgbClr val="75436E"/>
      </a:accent3>
      <a:accent4>
        <a:srgbClr val="F15A24"/>
      </a:accent4>
      <a:accent5>
        <a:srgbClr val="A4CC29"/>
      </a:accent5>
      <a:accent6>
        <a:srgbClr val="118CE7"/>
      </a:accent6>
      <a:hlink>
        <a:srgbClr val="118CE7"/>
      </a:hlink>
      <a:folHlink>
        <a:srgbClr val="A4CC29"/>
      </a:folHlink>
    </a:clrScheme>
    <a:fontScheme name="Custom 2">
      <a:majorFont>
        <a:latin typeface="Roboto medium"/>
        <a:ea typeface=""/>
        <a:cs typeface=""/>
      </a:majorFont>
      <a:minorFont>
        <a:latin typeface="Robot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24039</TotalTime>
  <Words>797</Words>
  <Application>Microsoft Office PowerPoint</Application>
  <PresentationFormat>Widescreen</PresentationFormat>
  <Paragraphs>105</Paragraphs>
  <Slides>10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23" baseType="lpstr">
      <vt:lpstr>Arial</vt:lpstr>
      <vt:lpstr>Calibri</vt:lpstr>
      <vt:lpstr>Mongolian Baiti</vt:lpstr>
      <vt:lpstr>Palatino Linotype</vt:lpstr>
      <vt:lpstr>Roboto</vt:lpstr>
      <vt:lpstr>Roboto Black</vt:lpstr>
      <vt:lpstr>Roboto Light</vt:lpstr>
      <vt:lpstr>Roboto Light</vt:lpstr>
      <vt:lpstr>Roboto Medium</vt:lpstr>
      <vt:lpstr>Source Sans Pro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</dc:creator>
  <cp:lastModifiedBy>Dang Quoc Khanh</cp:lastModifiedBy>
  <cp:revision>2826</cp:revision>
  <cp:lastPrinted>2018-03-05T03:04:06Z</cp:lastPrinted>
  <dcterms:created xsi:type="dcterms:W3CDTF">2014-10-04T04:19:21Z</dcterms:created>
  <dcterms:modified xsi:type="dcterms:W3CDTF">2018-03-05T03:04:15Z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BMPSD">
    <vt:lpwstr>K</vt:lpwstr>
  </property>
</Properties>
</file>